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9" r:id="rId2"/>
    <p:sldId id="291" r:id="rId3"/>
    <p:sldId id="303" r:id="rId4"/>
    <p:sldId id="320" r:id="rId5"/>
    <p:sldId id="290" r:id="rId6"/>
    <p:sldId id="272" r:id="rId7"/>
    <p:sldId id="298" r:id="rId8"/>
    <p:sldId id="317" r:id="rId9"/>
    <p:sldId id="316" r:id="rId10"/>
    <p:sldId id="315" r:id="rId11"/>
    <p:sldId id="311" r:id="rId12"/>
    <p:sldId id="309" r:id="rId13"/>
    <p:sldId id="277" r:id="rId14"/>
    <p:sldId id="274" r:id="rId15"/>
    <p:sldId id="281" r:id="rId16"/>
    <p:sldId id="318" r:id="rId17"/>
    <p:sldId id="299" r:id="rId18"/>
    <p:sldId id="300" r:id="rId19"/>
    <p:sldId id="292" r:id="rId20"/>
    <p:sldId id="295" r:id="rId21"/>
    <p:sldId id="306" r:id="rId22"/>
    <p:sldId id="296" r:id="rId23"/>
    <p:sldId id="30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00FF00"/>
    <a:srgbClr val="CC0099"/>
    <a:srgbClr val="16DBF6"/>
    <a:srgbClr val="0066FF"/>
    <a:srgbClr val="FCAAF8"/>
    <a:srgbClr val="DBCB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322" autoAdjust="0"/>
  </p:normalViewPr>
  <p:slideViewPr>
    <p:cSldViewPr>
      <p:cViewPr>
        <p:scale>
          <a:sx n="60" d="100"/>
          <a:sy n="60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790EE-9B7F-40AF-A8AD-B345C49F34A1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C435400-C6A0-4619-B0A4-C0708CD35FD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Monotype Corsiva" pitchFamily="66" charset="0"/>
            </a:rPr>
            <a:t>Морфологический анализ</a:t>
          </a:r>
        </a:p>
        <a:p>
          <a:r>
            <a:rPr lang="ru-RU" sz="1800" b="1" dirty="0" smtClean="0">
              <a:solidFill>
                <a:srgbClr val="002060"/>
              </a:solidFill>
              <a:latin typeface="Monotype Corsiva" pitchFamily="66" charset="0"/>
            </a:rPr>
            <a:t>Кольца Луллий</a:t>
          </a:r>
          <a:r>
            <a:rPr lang="ru-RU" sz="1900" dirty="0" smtClean="0"/>
            <a:t>.</a:t>
          </a:r>
          <a:endParaRPr lang="ru-RU" sz="1900" dirty="0"/>
        </a:p>
      </dgm:t>
    </dgm:pt>
    <dgm:pt modelId="{10A788FB-7C51-4BCB-9658-296D64D2A192}" type="parTrans" cxnId="{5371CAE9-68FA-470E-9D12-1709179F8180}">
      <dgm:prSet/>
      <dgm:spPr/>
      <dgm:t>
        <a:bodyPr/>
        <a:lstStyle/>
        <a:p>
          <a:endParaRPr lang="ru-RU"/>
        </a:p>
      </dgm:t>
    </dgm:pt>
    <dgm:pt modelId="{6E63A059-4994-431E-B14E-CC12AA76C290}" type="sibTrans" cxnId="{5371CAE9-68FA-470E-9D12-1709179F8180}">
      <dgm:prSet/>
      <dgm:spPr/>
      <dgm:t>
        <a:bodyPr/>
        <a:lstStyle/>
        <a:p>
          <a:endParaRPr lang="ru-RU"/>
        </a:p>
      </dgm:t>
    </dgm:pt>
    <dgm:pt modelId="{72130A53-6014-496B-8FF4-76B6EE256D1C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Monotype Corsiva" pitchFamily="66" charset="0"/>
            </a:rPr>
            <a:t>«Да –Нет»</a:t>
          </a:r>
          <a:endParaRPr lang="ru-RU" sz="1800" dirty="0">
            <a:solidFill>
              <a:srgbClr val="002060"/>
            </a:solidFill>
            <a:latin typeface="Monotype Corsiva" pitchFamily="66" charset="0"/>
          </a:endParaRPr>
        </a:p>
      </dgm:t>
    </dgm:pt>
    <dgm:pt modelId="{66026CF1-4939-4DFF-8896-F464705343F3}" type="parTrans" cxnId="{2B112C33-76E1-401D-879D-226A1EFBAAF7}">
      <dgm:prSet/>
      <dgm:spPr/>
      <dgm:t>
        <a:bodyPr/>
        <a:lstStyle/>
        <a:p>
          <a:endParaRPr lang="ru-RU"/>
        </a:p>
      </dgm:t>
    </dgm:pt>
    <dgm:pt modelId="{BD7A4522-3B88-4F2A-A42C-733F8321B932}" type="sibTrans" cxnId="{2B112C33-76E1-401D-879D-226A1EFBAAF7}">
      <dgm:prSet/>
      <dgm:spPr/>
      <dgm:t>
        <a:bodyPr/>
        <a:lstStyle/>
        <a:p>
          <a:endParaRPr lang="ru-RU"/>
        </a:p>
      </dgm:t>
    </dgm:pt>
    <dgm:pt modelId="{C8ADFB1F-56E0-42AA-A89E-806DB94B4433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Monotype Corsiva" pitchFamily="66" charset="0"/>
            </a:rPr>
            <a:t>Метод «Системный оператор»</a:t>
          </a:r>
          <a:endParaRPr lang="ru-RU" sz="1800" dirty="0">
            <a:solidFill>
              <a:srgbClr val="002060"/>
            </a:solidFill>
            <a:latin typeface="Monotype Corsiva" pitchFamily="66" charset="0"/>
          </a:endParaRPr>
        </a:p>
      </dgm:t>
    </dgm:pt>
    <dgm:pt modelId="{82481E95-DD28-4165-85D4-CF0F7DE42C1C}" type="parTrans" cxnId="{D7508617-BDAF-4D3A-907C-BD656A47531F}">
      <dgm:prSet/>
      <dgm:spPr/>
      <dgm:t>
        <a:bodyPr/>
        <a:lstStyle/>
        <a:p>
          <a:endParaRPr lang="ru-RU"/>
        </a:p>
      </dgm:t>
    </dgm:pt>
    <dgm:pt modelId="{F04AB14C-DE7C-4C65-9018-88231F284BE9}" type="sibTrans" cxnId="{D7508617-BDAF-4D3A-907C-BD656A47531F}">
      <dgm:prSet/>
      <dgm:spPr/>
      <dgm:t>
        <a:bodyPr/>
        <a:lstStyle/>
        <a:p>
          <a:endParaRPr lang="ru-RU"/>
        </a:p>
      </dgm:t>
    </dgm:pt>
    <dgm:pt modelId="{F90A0940-180B-4FD0-BC27-152EBE3D7C9A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Monotype Corsiva" pitchFamily="66" charset="0"/>
            </a:rPr>
            <a:t>Метод</a:t>
          </a:r>
          <a:r>
            <a:rPr lang="ru-RU" sz="1800" dirty="0" smtClean="0">
              <a:latin typeface="Monotype Corsiva" pitchFamily="66" charset="0"/>
            </a:rPr>
            <a:t> </a:t>
          </a:r>
          <a:r>
            <a:rPr lang="ru-RU" sz="1800" dirty="0" smtClean="0">
              <a:solidFill>
                <a:srgbClr val="002060"/>
              </a:solidFill>
              <a:latin typeface="Monotype Corsiva" pitchFamily="66" charset="0"/>
            </a:rPr>
            <a:t>фокальных объектов</a:t>
          </a:r>
          <a:endParaRPr lang="ru-RU" sz="1800" dirty="0">
            <a:solidFill>
              <a:srgbClr val="002060"/>
            </a:solidFill>
            <a:latin typeface="Monotype Corsiva" pitchFamily="66" charset="0"/>
          </a:endParaRPr>
        </a:p>
      </dgm:t>
    </dgm:pt>
    <dgm:pt modelId="{E466CF5A-FEDD-4338-8A38-F93CC7F76C79}" type="parTrans" cxnId="{739B8CE8-035B-4B02-A9D1-877D478C0BD7}">
      <dgm:prSet/>
      <dgm:spPr/>
      <dgm:t>
        <a:bodyPr/>
        <a:lstStyle/>
        <a:p>
          <a:endParaRPr lang="ru-RU"/>
        </a:p>
      </dgm:t>
    </dgm:pt>
    <dgm:pt modelId="{EA9665F6-776D-46C6-9558-50887683F814}" type="sibTrans" cxnId="{739B8CE8-035B-4B02-A9D1-877D478C0BD7}">
      <dgm:prSet/>
      <dgm:spPr/>
      <dgm:t>
        <a:bodyPr/>
        <a:lstStyle/>
        <a:p>
          <a:endParaRPr lang="ru-RU"/>
        </a:p>
      </dgm:t>
    </dgm:pt>
    <dgm:pt modelId="{ED21F917-7A33-4112-93E0-60327D90D962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rgbClr val="002060"/>
              </a:solidFill>
              <a:latin typeface="Monotype Corsiva" pitchFamily="66" charset="0"/>
            </a:rPr>
            <a:t>Методика(ММЧ) моделирования </a:t>
          </a:r>
          <a:r>
            <a:rPr lang="ru-RU" sz="1800" b="1" dirty="0" smtClean="0">
              <a:solidFill>
                <a:srgbClr val="002060"/>
              </a:solidFill>
              <a:latin typeface="Monotype Corsiva" pitchFamily="66" charset="0"/>
            </a:rPr>
            <a:t>маленькими</a:t>
          </a:r>
          <a:r>
            <a:rPr lang="ru-RU" sz="1800" dirty="0" smtClean="0">
              <a:solidFill>
                <a:srgbClr val="002060"/>
              </a:solidFill>
              <a:latin typeface="Monotype Corsiva" pitchFamily="66" charset="0"/>
            </a:rPr>
            <a:t> человечками</a:t>
          </a:r>
          <a:endParaRPr lang="ru-RU" sz="1800" dirty="0">
            <a:solidFill>
              <a:srgbClr val="002060"/>
            </a:solidFill>
            <a:latin typeface="Monotype Corsiva" pitchFamily="66" charset="0"/>
          </a:endParaRPr>
        </a:p>
      </dgm:t>
    </dgm:pt>
    <dgm:pt modelId="{90905708-EB53-4AA8-A50C-F431FFE461E8}" type="parTrans" cxnId="{79D7B396-01E0-48B6-87CD-93F1459EF55E}">
      <dgm:prSet/>
      <dgm:spPr/>
      <dgm:t>
        <a:bodyPr/>
        <a:lstStyle/>
        <a:p>
          <a:endParaRPr lang="ru-RU"/>
        </a:p>
      </dgm:t>
    </dgm:pt>
    <dgm:pt modelId="{AF608A15-3F04-49A8-B08D-2CBDEDE5C559}" type="sibTrans" cxnId="{79D7B396-01E0-48B6-87CD-93F1459EF55E}">
      <dgm:prSet/>
      <dgm:spPr/>
      <dgm:t>
        <a:bodyPr/>
        <a:lstStyle/>
        <a:p>
          <a:endParaRPr lang="ru-RU"/>
        </a:p>
      </dgm:t>
    </dgm:pt>
    <dgm:pt modelId="{5A785AF1-A28B-4535-BC2F-DA415861C9EA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Monotype Corsiva" pitchFamily="66" charset="0"/>
            </a:rPr>
            <a:t>Типичные приемы фантазирования</a:t>
          </a:r>
          <a:endParaRPr lang="ru-RU" sz="1800" dirty="0">
            <a:solidFill>
              <a:srgbClr val="002060"/>
            </a:solidFill>
            <a:latin typeface="Monotype Corsiva" pitchFamily="66" charset="0"/>
          </a:endParaRPr>
        </a:p>
      </dgm:t>
    </dgm:pt>
    <dgm:pt modelId="{30186B5E-DBB3-42D3-9F70-0B98EBA2695F}" type="parTrans" cxnId="{C28E40F4-31AC-4B7C-9C9C-360B53A8C7CB}">
      <dgm:prSet/>
      <dgm:spPr/>
      <dgm:t>
        <a:bodyPr/>
        <a:lstStyle/>
        <a:p>
          <a:endParaRPr lang="ru-RU"/>
        </a:p>
      </dgm:t>
    </dgm:pt>
    <dgm:pt modelId="{4361324C-E4C7-4519-92D8-DBB90D0EE92A}" type="sibTrans" cxnId="{C28E40F4-31AC-4B7C-9C9C-360B53A8C7CB}">
      <dgm:prSet/>
      <dgm:spPr/>
      <dgm:t>
        <a:bodyPr/>
        <a:lstStyle/>
        <a:p>
          <a:endParaRPr lang="ru-RU"/>
        </a:p>
      </dgm:t>
    </dgm:pt>
    <dgm:pt modelId="{553B6F85-BEB0-4953-A931-6578669D6055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Monotype Corsiva" pitchFamily="66" charset="0"/>
            </a:rPr>
            <a:t>Метод</a:t>
          </a:r>
          <a:r>
            <a:rPr lang="ru-RU" sz="1800" dirty="0" smtClean="0"/>
            <a:t> </a:t>
          </a:r>
          <a:r>
            <a:rPr lang="ru-RU" sz="1800" baseline="0" dirty="0" smtClean="0">
              <a:solidFill>
                <a:srgbClr val="002060"/>
              </a:solidFill>
            </a:rPr>
            <a:t>синектики</a:t>
          </a:r>
          <a:endParaRPr lang="ru-RU" sz="1800" baseline="0" dirty="0">
            <a:solidFill>
              <a:srgbClr val="002060"/>
            </a:solidFill>
          </a:endParaRPr>
        </a:p>
      </dgm:t>
    </dgm:pt>
    <dgm:pt modelId="{04490DFC-4515-442B-A2E9-F386DE5E531C}" type="parTrans" cxnId="{3D147212-CCC9-4B3F-ABED-0F76DE1BC036}">
      <dgm:prSet/>
      <dgm:spPr/>
      <dgm:t>
        <a:bodyPr/>
        <a:lstStyle/>
        <a:p>
          <a:endParaRPr lang="ru-RU"/>
        </a:p>
      </dgm:t>
    </dgm:pt>
    <dgm:pt modelId="{D9B012CA-EA96-430D-A44D-AA148C3CE268}" type="sibTrans" cxnId="{3D147212-CCC9-4B3F-ABED-0F76DE1BC036}">
      <dgm:prSet/>
      <dgm:spPr/>
      <dgm:t>
        <a:bodyPr/>
        <a:lstStyle/>
        <a:p>
          <a:endParaRPr lang="ru-RU"/>
        </a:p>
      </dgm:t>
    </dgm:pt>
    <dgm:pt modelId="{0B90CDCC-B6E8-4572-B0FA-554D4E0C7F97}" type="pres">
      <dgm:prSet presAssocID="{4D3790EE-9B7F-40AF-A8AD-B345C49F34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AFB5B4-D36A-4595-9C2A-0DC8A9BA9F76}" type="pres">
      <dgm:prSet presAssocID="{2C435400-C6A0-4619-B0A4-C0708CD35FD7}" presName="node" presStyleLbl="node1" presStyleIdx="0" presStyleCnt="7" custScaleX="164225" custScaleY="174723" custRadScaleRad="102165" custRadScaleInc="15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CB318-7F6A-41EC-9CA8-FABA0E3D74E2}" type="pres">
      <dgm:prSet presAssocID="{2C435400-C6A0-4619-B0A4-C0708CD35FD7}" presName="spNode" presStyleCnt="0"/>
      <dgm:spPr/>
      <dgm:t>
        <a:bodyPr/>
        <a:lstStyle/>
        <a:p>
          <a:endParaRPr lang="ru-RU"/>
        </a:p>
      </dgm:t>
    </dgm:pt>
    <dgm:pt modelId="{B6BCB7A9-3A23-47A0-B32B-E5D83C19FCDB}" type="pres">
      <dgm:prSet presAssocID="{6E63A059-4994-431E-B14E-CC12AA76C290}" presName="sibTrans" presStyleLbl="sibTrans1D1" presStyleIdx="0" presStyleCnt="7"/>
      <dgm:spPr/>
      <dgm:t>
        <a:bodyPr/>
        <a:lstStyle/>
        <a:p>
          <a:endParaRPr lang="ru-RU"/>
        </a:p>
      </dgm:t>
    </dgm:pt>
    <dgm:pt modelId="{80FB6A44-898B-434E-9274-942232EA2C09}" type="pres">
      <dgm:prSet presAssocID="{72130A53-6014-496B-8FF4-76B6EE256D1C}" presName="node" presStyleLbl="node1" presStyleIdx="1" presStyleCnt="7" custScaleX="162455" custScaleY="161067" custRadScaleRad="119081" custRadScaleInc="28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E9B6D-7526-4E5D-AD90-CCC3E3019BC0}" type="pres">
      <dgm:prSet presAssocID="{72130A53-6014-496B-8FF4-76B6EE256D1C}" presName="spNode" presStyleCnt="0"/>
      <dgm:spPr/>
      <dgm:t>
        <a:bodyPr/>
        <a:lstStyle/>
        <a:p>
          <a:endParaRPr lang="ru-RU"/>
        </a:p>
      </dgm:t>
    </dgm:pt>
    <dgm:pt modelId="{D697F207-E78A-46D5-B71E-CA8CC5C6DE73}" type="pres">
      <dgm:prSet presAssocID="{BD7A4522-3B88-4F2A-A42C-733F8321B932}" presName="sibTrans" presStyleLbl="sibTrans1D1" presStyleIdx="1" presStyleCnt="7"/>
      <dgm:spPr/>
      <dgm:t>
        <a:bodyPr/>
        <a:lstStyle/>
        <a:p>
          <a:endParaRPr lang="ru-RU"/>
        </a:p>
      </dgm:t>
    </dgm:pt>
    <dgm:pt modelId="{BAC5337A-F503-4C3F-8022-E7C32A2CB9BD}" type="pres">
      <dgm:prSet presAssocID="{C8ADFB1F-56E0-42AA-A89E-806DB94B4433}" presName="node" presStyleLbl="node1" presStyleIdx="2" presStyleCnt="7" custScaleX="157276" custScaleY="168734" custRadScaleRad="115645" custRadScaleInc="-25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21B76-589B-4600-B9B7-D0A9B281C4AD}" type="pres">
      <dgm:prSet presAssocID="{C8ADFB1F-56E0-42AA-A89E-806DB94B4433}" presName="spNode" presStyleCnt="0"/>
      <dgm:spPr/>
      <dgm:t>
        <a:bodyPr/>
        <a:lstStyle/>
        <a:p>
          <a:endParaRPr lang="ru-RU"/>
        </a:p>
      </dgm:t>
    </dgm:pt>
    <dgm:pt modelId="{D57386F8-AFFE-4580-B067-89D84E33BE11}" type="pres">
      <dgm:prSet presAssocID="{F04AB14C-DE7C-4C65-9018-88231F284BE9}" presName="sibTrans" presStyleLbl="sibTrans1D1" presStyleIdx="2" presStyleCnt="7"/>
      <dgm:spPr/>
      <dgm:t>
        <a:bodyPr/>
        <a:lstStyle/>
        <a:p>
          <a:endParaRPr lang="ru-RU"/>
        </a:p>
      </dgm:t>
    </dgm:pt>
    <dgm:pt modelId="{FB989D12-DC37-4B1B-8BD5-2F7CFAA0B970}" type="pres">
      <dgm:prSet presAssocID="{F90A0940-180B-4FD0-BC27-152EBE3D7C9A}" presName="node" presStyleLbl="node1" presStyleIdx="3" presStyleCnt="7" custScaleX="167335" custScaleY="162127" custRadScaleRad="95202" custRadScaleInc="-27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1403F-0F0E-4D64-88A6-21F841F677A5}" type="pres">
      <dgm:prSet presAssocID="{F90A0940-180B-4FD0-BC27-152EBE3D7C9A}" presName="spNode" presStyleCnt="0"/>
      <dgm:spPr/>
      <dgm:t>
        <a:bodyPr/>
        <a:lstStyle/>
        <a:p>
          <a:endParaRPr lang="ru-RU"/>
        </a:p>
      </dgm:t>
    </dgm:pt>
    <dgm:pt modelId="{F417AF54-A355-458F-806B-D4F51CC5D642}" type="pres">
      <dgm:prSet presAssocID="{EA9665F6-776D-46C6-9558-50887683F814}" presName="sibTrans" presStyleLbl="sibTrans1D1" presStyleIdx="3" presStyleCnt="7"/>
      <dgm:spPr/>
      <dgm:t>
        <a:bodyPr/>
        <a:lstStyle/>
        <a:p>
          <a:endParaRPr lang="ru-RU"/>
        </a:p>
      </dgm:t>
    </dgm:pt>
    <dgm:pt modelId="{9D9520DA-2480-47C7-9646-C87F0F54DC0A}" type="pres">
      <dgm:prSet presAssocID="{ED21F917-7A33-4112-93E0-60327D90D962}" presName="node" presStyleLbl="node1" presStyleIdx="4" presStyleCnt="7" custScaleX="173032" custScaleY="150630" custRadScaleRad="95376" custRadScaleInc="4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121EB-3A21-4CDA-BC1A-C750DC9E4780}" type="pres">
      <dgm:prSet presAssocID="{ED21F917-7A33-4112-93E0-60327D90D962}" presName="spNode" presStyleCnt="0"/>
      <dgm:spPr/>
      <dgm:t>
        <a:bodyPr/>
        <a:lstStyle/>
        <a:p>
          <a:endParaRPr lang="ru-RU"/>
        </a:p>
      </dgm:t>
    </dgm:pt>
    <dgm:pt modelId="{EB570F7E-CE6A-4710-A265-A2622D8A0B2D}" type="pres">
      <dgm:prSet presAssocID="{AF608A15-3F04-49A8-B08D-2CBDEDE5C559}" presName="sibTrans" presStyleLbl="sibTrans1D1" presStyleIdx="4" presStyleCnt="7"/>
      <dgm:spPr/>
      <dgm:t>
        <a:bodyPr/>
        <a:lstStyle/>
        <a:p>
          <a:endParaRPr lang="ru-RU"/>
        </a:p>
      </dgm:t>
    </dgm:pt>
    <dgm:pt modelId="{9986208D-C895-41FD-B95F-A1EFE9FE0EEC}" type="pres">
      <dgm:prSet presAssocID="{5A785AF1-A28B-4535-BC2F-DA415861C9EA}" presName="node" presStyleLbl="node1" presStyleIdx="5" presStyleCnt="7" custScaleX="158172" custScaleY="180048" custRadScaleRad="108050" custRadScaleInc="36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7C75F-B300-45DC-9032-EA53FD0C89E1}" type="pres">
      <dgm:prSet presAssocID="{5A785AF1-A28B-4535-BC2F-DA415861C9EA}" presName="spNode" presStyleCnt="0"/>
      <dgm:spPr/>
      <dgm:t>
        <a:bodyPr/>
        <a:lstStyle/>
        <a:p>
          <a:endParaRPr lang="ru-RU"/>
        </a:p>
      </dgm:t>
    </dgm:pt>
    <dgm:pt modelId="{ECCB6209-16C0-4369-B100-74AC3E5A2723}" type="pres">
      <dgm:prSet presAssocID="{4361324C-E4C7-4519-92D8-DBB90D0EE92A}" presName="sibTrans" presStyleLbl="sibTrans1D1" presStyleIdx="5" presStyleCnt="7"/>
      <dgm:spPr/>
      <dgm:t>
        <a:bodyPr/>
        <a:lstStyle/>
        <a:p>
          <a:endParaRPr lang="ru-RU"/>
        </a:p>
      </dgm:t>
    </dgm:pt>
    <dgm:pt modelId="{67E5292C-1BB9-4D15-A474-25C7728ED577}" type="pres">
      <dgm:prSet presAssocID="{553B6F85-BEB0-4953-A931-6578669D6055}" presName="node" presStyleLbl="node1" presStyleIdx="6" presStyleCnt="7" custScaleX="170247" custScaleY="180410" custRadScaleRad="113464" custRadScaleInc="-17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97050-A14A-4A70-B48A-D0BCC3173E27}" type="pres">
      <dgm:prSet presAssocID="{553B6F85-BEB0-4953-A931-6578669D6055}" presName="spNode" presStyleCnt="0"/>
      <dgm:spPr/>
      <dgm:t>
        <a:bodyPr/>
        <a:lstStyle/>
        <a:p>
          <a:endParaRPr lang="ru-RU"/>
        </a:p>
      </dgm:t>
    </dgm:pt>
    <dgm:pt modelId="{B3185F05-AD75-43B5-B508-6702422FEA72}" type="pres">
      <dgm:prSet presAssocID="{D9B012CA-EA96-430D-A44D-AA148C3CE268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4C27B222-D2C9-4BD7-8395-3BF1A4619245}" type="presOf" srcId="{4D3790EE-9B7F-40AF-A8AD-B345C49F34A1}" destId="{0B90CDCC-B6E8-4572-B0FA-554D4E0C7F97}" srcOrd="0" destOrd="0" presId="urn:microsoft.com/office/officeart/2005/8/layout/cycle6"/>
    <dgm:cxn modelId="{20CCA70B-2C9F-474A-9366-540E3D204E11}" type="presOf" srcId="{AF608A15-3F04-49A8-B08D-2CBDEDE5C559}" destId="{EB570F7E-CE6A-4710-A265-A2622D8A0B2D}" srcOrd="0" destOrd="0" presId="urn:microsoft.com/office/officeart/2005/8/layout/cycle6"/>
    <dgm:cxn modelId="{CE17EE17-69F7-4773-8515-E707AA018D30}" type="presOf" srcId="{72130A53-6014-496B-8FF4-76B6EE256D1C}" destId="{80FB6A44-898B-434E-9274-942232EA2C09}" srcOrd="0" destOrd="0" presId="urn:microsoft.com/office/officeart/2005/8/layout/cycle6"/>
    <dgm:cxn modelId="{1E2143BD-E4F8-4F97-9A9F-7A37E44B060B}" type="presOf" srcId="{ED21F917-7A33-4112-93E0-60327D90D962}" destId="{9D9520DA-2480-47C7-9646-C87F0F54DC0A}" srcOrd="0" destOrd="0" presId="urn:microsoft.com/office/officeart/2005/8/layout/cycle6"/>
    <dgm:cxn modelId="{8A412E40-FA24-4336-B25A-6B0C3D4470AB}" type="presOf" srcId="{C8ADFB1F-56E0-42AA-A89E-806DB94B4433}" destId="{BAC5337A-F503-4C3F-8022-E7C32A2CB9BD}" srcOrd="0" destOrd="0" presId="urn:microsoft.com/office/officeart/2005/8/layout/cycle6"/>
    <dgm:cxn modelId="{2B112C33-76E1-401D-879D-226A1EFBAAF7}" srcId="{4D3790EE-9B7F-40AF-A8AD-B345C49F34A1}" destId="{72130A53-6014-496B-8FF4-76B6EE256D1C}" srcOrd="1" destOrd="0" parTransId="{66026CF1-4939-4DFF-8896-F464705343F3}" sibTransId="{BD7A4522-3B88-4F2A-A42C-733F8321B932}"/>
    <dgm:cxn modelId="{CF7F5E4A-4DD4-4588-B54D-37F4CC93F5E1}" type="presOf" srcId="{F04AB14C-DE7C-4C65-9018-88231F284BE9}" destId="{D57386F8-AFFE-4580-B067-89D84E33BE11}" srcOrd="0" destOrd="0" presId="urn:microsoft.com/office/officeart/2005/8/layout/cycle6"/>
    <dgm:cxn modelId="{D7508617-BDAF-4D3A-907C-BD656A47531F}" srcId="{4D3790EE-9B7F-40AF-A8AD-B345C49F34A1}" destId="{C8ADFB1F-56E0-42AA-A89E-806DB94B4433}" srcOrd="2" destOrd="0" parTransId="{82481E95-DD28-4165-85D4-CF0F7DE42C1C}" sibTransId="{F04AB14C-DE7C-4C65-9018-88231F284BE9}"/>
    <dgm:cxn modelId="{0DF7F33F-159A-4DAA-BEEA-BBD02D6134A2}" type="presOf" srcId="{D9B012CA-EA96-430D-A44D-AA148C3CE268}" destId="{B3185F05-AD75-43B5-B508-6702422FEA72}" srcOrd="0" destOrd="0" presId="urn:microsoft.com/office/officeart/2005/8/layout/cycle6"/>
    <dgm:cxn modelId="{16CCDA04-69DE-4A6C-A8F2-4EC29C9C5E2A}" type="presOf" srcId="{F90A0940-180B-4FD0-BC27-152EBE3D7C9A}" destId="{FB989D12-DC37-4B1B-8BD5-2F7CFAA0B970}" srcOrd="0" destOrd="0" presId="urn:microsoft.com/office/officeart/2005/8/layout/cycle6"/>
    <dgm:cxn modelId="{92CEDB70-899C-4F2D-9E18-151BAF211569}" type="presOf" srcId="{2C435400-C6A0-4619-B0A4-C0708CD35FD7}" destId="{BEAFB5B4-D36A-4595-9C2A-0DC8A9BA9F76}" srcOrd="0" destOrd="0" presId="urn:microsoft.com/office/officeart/2005/8/layout/cycle6"/>
    <dgm:cxn modelId="{F477B6EB-8502-4F73-A5F7-B66BB0FAEF17}" type="presOf" srcId="{5A785AF1-A28B-4535-BC2F-DA415861C9EA}" destId="{9986208D-C895-41FD-B95F-A1EFE9FE0EEC}" srcOrd="0" destOrd="0" presId="urn:microsoft.com/office/officeart/2005/8/layout/cycle6"/>
    <dgm:cxn modelId="{C28E40F4-31AC-4B7C-9C9C-360B53A8C7CB}" srcId="{4D3790EE-9B7F-40AF-A8AD-B345C49F34A1}" destId="{5A785AF1-A28B-4535-BC2F-DA415861C9EA}" srcOrd="5" destOrd="0" parTransId="{30186B5E-DBB3-42D3-9F70-0B98EBA2695F}" sibTransId="{4361324C-E4C7-4519-92D8-DBB90D0EE92A}"/>
    <dgm:cxn modelId="{D3C3C2B5-5774-46BC-981E-72E13536D789}" type="presOf" srcId="{553B6F85-BEB0-4953-A931-6578669D6055}" destId="{67E5292C-1BB9-4D15-A474-25C7728ED577}" srcOrd="0" destOrd="0" presId="urn:microsoft.com/office/officeart/2005/8/layout/cycle6"/>
    <dgm:cxn modelId="{739B8CE8-035B-4B02-A9D1-877D478C0BD7}" srcId="{4D3790EE-9B7F-40AF-A8AD-B345C49F34A1}" destId="{F90A0940-180B-4FD0-BC27-152EBE3D7C9A}" srcOrd="3" destOrd="0" parTransId="{E466CF5A-FEDD-4338-8A38-F93CC7F76C79}" sibTransId="{EA9665F6-776D-46C6-9558-50887683F814}"/>
    <dgm:cxn modelId="{9A927790-342A-4998-A110-085D295BAEB9}" type="presOf" srcId="{4361324C-E4C7-4519-92D8-DBB90D0EE92A}" destId="{ECCB6209-16C0-4369-B100-74AC3E5A2723}" srcOrd="0" destOrd="0" presId="urn:microsoft.com/office/officeart/2005/8/layout/cycle6"/>
    <dgm:cxn modelId="{C1E819B7-44EF-4EAB-96D1-6F5CD2A8B37A}" type="presOf" srcId="{BD7A4522-3B88-4F2A-A42C-733F8321B932}" destId="{D697F207-E78A-46D5-B71E-CA8CC5C6DE73}" srcOrd="0" destOrd="0" presId="urn:microsoft.com/office/officeart/2005/8/layout/cycle6"/>
    <dgm:cxn modelId="{3D147212-CCC9-4B3F-ABED-0F76DE1BC036}" srcId="{4D3790EE-9B7F-40AF-A8AD-B345C49F34A1}" destId="{553B6F85-BEB0-4953-A931-6578669D6055}" srcOrd="6" destOrd="0" parTransId="{04490DFC-4515-442B-A2E9-F386DE5E531C}" sibTransId="{D9B012CA-EA96-430D-A44D-AA148C3CE268}"/>
    <dgm:cxn modelId="{79D7B396-01E0-48B6-87CD-93F1459EF55E}" srcId="{4D3790EE-9B7F-40AF-A8AD-B345C49F34A1}" destId="{ED21F917-7A33-4112-93E0-60327D90D962}" srcOrd="4" destOrd="0" parTransId="{90905708-EB53-4AA8-A50C-F431FFE461E8}" sibTransId="{AF608A15-3F04-49A8-B08D-2CBDEDE5C559}"/>
    <dgm:cxn modelId="{4DAD1C56-AD60-47A7-9A13-C978A5309E50}" type="presOf" srcId="{EA9665F6-776D-46C6-9558-50887683F814}" destId="{F417AF54-A355-458F-806B-D4F51CC5D642}" srcOrd="0" destOrd="0" presId="urn:microsoft.com/office/officeart/2005/8/layout/cycle6"/>
    <dgm:cxn modelId="{5371CAE9-68FA-470E-9D12-1709179F8180}" srcId="{4D3790EE-9B7F-40AF-A8AD-B345C49F34A1}" destId="{2C435400-C6A0-4619-B0A4-C0708CD35FD7}" srcOrd="0" destOrd="0" parTransId="{10A788FB-7C51-4BCB-9658-296D64D2A192}" sibTransId="{6E63A059-4994-431E-B14E-CC12AA76C290}"/>
    <dgm:cxn modelId="{978B9426-7DD7-43BA-9E82-75E660920635}" type="presOf" srcId="{6E63A059-4994-431E-B14E-CC12AA76C290}" destId="{B6BCB7A9-3A23-47A0-B32B-E5D83C19FCDB}" srcOrd="0" destOrd="0" presId="urn:microsoft.com/office/officeart/2005/8/layout/cycle6"/>
    <dgm:cxn modelId="{41D62F0C-C385-434F-97BE-007FF2AEA791}" type="presParOf" srcId="{0B90CDCC-B6E8-4572-B0FA-554D4E0C7F97}" destId="{BEAFB5B4-D36A-4595-9C2A-0DC8A9BA9F76}" srcOrd="0" destOrd="0" presId="urn:microsoft.com/office/officeart/2005/8/layout/cycle6"/>
    <dgm:cxn modelId="{59FBFA26-6048-4A58-8442-6BD4BEA8094C}" type="presParOf" srcId="{0B90CDCC-B6E8-4572-B0FA-554D4E0C7F97}" destId="{990CB318-7F6A-41EC-9CA8-FABA0E3D74E2}" srcOrd="1" destOrd="0" presId="urn:microsoft.com/office/officeart/2005/8/layout/cycle6"/>
    <dgm:cxn modelId="{D41D5C50-05F8-4106-8F5D-3D5749C969F5}" type="presParOf" srcId="{0B90CDCC-B6E8-4572-B0FA-554D4E0C7F97}" destId="{B6BCB7A9-3A23-47A0-B32B-E5D83C19FCDB}" srcOrd="2" destOrd="0" presId="urn:microsoft.com/office/officeart/2005/8/layout/cycle6"/>
    <dgm:cxn modelId="{181EC7B0-4FF1-462D-911B-985FBF0BCB82}" type="presParOf" srcId="{0B90CDCC-B6E8-4572-B0FA-554D4E0C7F97}" destId="{80FB6A44-898B-434E-9274-942232EA2C09}" srcOrd="3" destOrd="0" presId="urn:microsoft.com/office/officeart/2005/8/layout/cycle6"/>
    <dgm:cxn modelId="{B3A1CDEF-6F25-4AD2-A188-7D52D875CA2C}" type="presParOf" srcId="{0B90CDCC-B6E8-4572-B0FA-554D4E0C7F97}" destId="{763E9B6D-7526-4E5D-AD90-CCC3E3019BC0}" srcOrd="4" destOrd="0" presId="urn:microsoft.com/office/officeart/2005/8/layout/cycle6"/>
    <dgm:cxn modelId="{A8411115-BC63-4468-A990-5228251974D1}" type="presParOf" srcId="{0B90CDCC-B6E8-4572-B0FA-554D4E0C7F97}" destId="{D697F207-E78A-46D5-B71E-CA8CC5C6DE73}" srcOrd="5" destOrd="0" presId="urn:microsoft.com/office/officeart/2005/8/layout/cycle6"/>
    <dgm:cxn modelId="{5DE6A360-DE4F-4B53-8827-2AE235E0FC12}" type="presParOf" srcId="{0B90CDCC-B6E8-4572-B0FA-554D4E0C7F97}" destId="{BAC5337A-F503-4C3F-8022-E7C32A2CB9BD}" srcOrd="6" destOrd="0" presId="urn:microsoft.com/office/officeart/2005/8/layout/cycle6"/>
    <dgm:cxn modelId="{358F6CA6-D7F3-49D2-819C-E7941A5D93E5}" type="presParOf" srcId="{0B90CDCC-B6E8-4572-B0FA-554D4E0C7F97}" destId="{E7821B76-589B-4600-B9B7-D0A9B281C4AD}" srcOrd="7" destOrd="0" presId="urn:microsoft.com/office/officeart/2005/8/layout/cycle6"/>
    <dgm:cxn modelId="{F99BEAD5-04AA-4364-A7DB-70C8D4D71306}" type="presParOf" srcId="{0B90CDCC-B6E8-4572-B0FA-554D4E0C7F97}" destId="{D57386F8-AFFE-4580-B067-89D84E33BE11}" srcOrd="8" destOrd="0" presId="urn:microsoft.com/office/officeart/2005/8/layout/cycle6"/>
    <dgm:cxn modelId="{3EABA2A7-F098-41D9-B25C-369FB775FD70}" type="presParOf" srcId="{0B90CDCC-B6E8-4572-B0FA-554D4E0C7F97}" destId="{FB989D12-DC37-4B1B-8BD5-2F7CFAA0B970}" srcOrd="9" destOrd="0" presId="urn:microsoft.com/office/officeart/2005/8/layout/cycle6"/>
    <dgm:cxn modelId="{E5831A3A-BD3A-45EE-93B2-2E9B20D1C220}" type="presParOf" srcId="{0B90CDCC-B6E8-4572-B0FA-554D4E0C7F97}" destId="{1891403F-0F0E-4D64-88A6-21F841F677A5}" srcOrd="10" destOrd="0" presId="urn:microsoft.com/office/officeart/2005/8/layout/cycle6"/>
    <dgm:cxn modelId="{F8C0CD80-157D-48D4-A24B-D9B5AA2BCA84}" type="presParOf" srcId="{0B90CDCC-B6E8-4572-B0FA-554D4E0C7F97}" destId="{F417AF54-A355-458F-806B-D4F51CC5D642}" srcOrd="11" destOrd="0" presId="urn:microsoft.com/office/officeart/2005/8/layout/cycle6"/>
    <dgm:cxn modelId="{3663A725-099D-49AE-9AD1-1839447C34A7}" type="presParOf" srcId="{0B90CDCC-B6E8-4572-B0FA-554D4E0C7F97}" destId="{9D9520DA-2480-47C7-9646-C87F0F54DC0A}" srcOrd="12" destOrd="0" presId="urn:microsoft.com/office/officeart/2005/8/layout/cycle6"/>
    <dgm:cxn modelId="{F3D73E83-5FE5-4D5F-9FFA-F6DFAA3BABBB}" type="presParOf" srcId="{0B90CDCC-B6E8-4572-B0FA-554D4E0C7F97}" destId="{C43121EB-3A21-4CDA-BC1A-C750DC9E4780}" srcOrd="13" destOrd="0" presId="urn:microsoft.com/office/officeart/2005/8/layout/cycle6"/>
    <dgm:cxn modelId="{41E51F30-D509-42EF-AC1D-5E05E5BC6C9B}" type="presParOf" srcId="{0B90CDCC-B6E8-4572-B0FA-554D4E0C7F97}" destId="{EB570F7E-CE6A-4710-A265-A2622D8A0B2D}" srcOrd="14" destOrd="0" presId="urn:microsoft.com/office/officeart/2005/8/layout/cycle6"/>
    <dgm:cxn modelId="{D89B3882-61AC-4302-83DC-D63C628183DE}" type="presParOf" srcId="{0B90CDCC-B6E8-4572-B0FA-554D4E0C7F97}" destId="{9986208D-C895-41FD-B95F-A1EFE9FE0EEC}" srcOrd="15" destOrd="0" presId="urn:microsoft.com/office/officeart/2005/8/layout/cycle6"/>
    <dgm:cxn modelId="{AADDE20B-CC9B-4DA4-8BE7-339D16CA0338}" type="presParOf" srcId="{0B90CDCC-B6E8-4572-B0FA-554D4E0C7F97}" destId="{6167C75F-B300-45DC-9032-EA53FD0C89E1}" srcOrd="16" destOrd="0" presId="urn:microsoft.com/office/officeart/2005/8/layout/cycle6"/>
    <dgm:cxn modelId="{B5E8FF61-A965-4967-8499-77E06F04DFE5}" type="presParOf" srcId="{0B90CDCC-B6E8-4572-B0FA-554D4E0C7F97}" destId="{ECCB6209-16C0-4369-B100-74AC3E5A2723}" srcOrd="17" destOrd="0" presId="urn:microsoft.com/office/officeart/2005/8/layout/cycle6"/>
    <dgm:cxn modelId="{E501357C-83DD-4AF6-9ABF-C659AAC0F6AD}" type="presParOf" srcId="{0B90CDCC-B6E8-4572-B0FA-554D4E0C7F97}" destId="{67E5292C-1BB9-4D15-A474-25C7728ED577}" srcOrd="18" destOrd="0" presId="urn:microsoft.com/office/officeart/2005/8/layout/cycle6"/>
    <dgm:cxn modelId="{16F696F8-77FE-4A90-8F25-CDDD2F8942C8}" type="presParOf" srcId="{0B90CDCC-B6E8-4572-B0FA-554D4E0C7F97}" destId="{2D697050-A14A-4A70-B48A-D0BCC3173E27}" srcOrd="19" destOrd="0" presId="urn:microsoft.com/office/officeart/2005/8/layout/cycle6"/>
    <dgm:cxn modelId="{7A5B1F04-4AC7-4034-A8FD-69D7FC1B88C4}" type="presParOf" srcId="{0B90CDCC-B6E8-4572-B0FA-554D4E0C7F97}" destId="{B3185F05-AD75-43B5-B508-6702422FEA72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AFB5B4-D36A-4595-9C2A-0DC8A9BA9F76}">
      <dsp:nvSpPr>
        <dsp:cNvPr id="0" name=""/>
        <dsp:cNvSpPr/>
      </dsp:nvSpPr>
      <dsp:spPr>
        <a:xfrm>
          <a:off x="3642721" y="-258237"/>
          <a:ext cx="1923522" cy="13302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Monotype Corsiva" pitchFamily="66" charset="0"/>
            </a:rPr>
            <a:t>Морфологический анализ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Monotype Corsiva" pitchFamily="66" charset="0"/>
            </a:rPr>
            <a:t>Кольца Луллий</a:t>
          </a:r>
          <a:r>
            <a:rPr lang="ru-RU" sz="1900" kern="1200" dirty="0" smtClean="0"/>
            <a:t>.</a:t>
          </a:r>
          <a:endParaRPr lang="ru-RU" sz="1900" kern="1200" dirty="0"/>
        </a:p>
      </dsp:txBody>
      <dsp:txXfrm>
        <a:off x="3642721" y="-258237"/>
        <a:ext cx="1923522" cy="1330213"/>
      </dsp:txXfrm>
    </dsp:sp>
    <dsp:sp modelId="{B6BCB7A9-3A23-47A0-B32B-E5D83C19FCDB}">
      <dsp:nvSpPr>
        <dsp:cNvPr id="0" name=""/>
        <dsp:cNvSpPr/>
      </dsp:nvSpPr>
      <dsp:spPr>
        <a:xfrm>
          <a:off x="4241076" y="509771"/>
          <a:ext cx="4345946" cy="4345946"/>
        </a:xfrm>
        <a:custGeom>
          <a:avLst/>
          <a:gdLst/>
          <a:ahLst/>
          <a:cxnLst/>
          <a:rect l="0" t="0" r="0" b="0"/>
          <a:pathLst>
            <a:path>
              <a:moveTo>
                <a:pt x="1330162" y="170104"/>
              </a:moveTo>
              <a:arcTo wR="2172973" hR="2172973" stAng="14830713" swAng="84287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B6A44-898B-434E-9274-942232EA2C09}">
      <dsp:nvSpPr>
        <dsp:cNvPr id="0" name=""/>
        <dsp:cNvSpPr/>
      </dsp:nvSpPr>
      <dsp:spPr>
        <a:xfrm>
          <a:off x="5706736" y="534376"/>
          <a:ext cx="1902791" cy="1226246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Monotype Corsiva" pitchFamily="66" charset="0"/>
            </a:rPr>
            <a:t>«Да –Нет»</a:t>
          </a:r>
          <a:endParaRPr lang="ru-RU" sz="1800" kern="1200" dirty="0">
            <a:solidFill>
              <a:srgbClr val="002060"/>
            </a:solidFill>
            <a:latin typeface="Monotype Corsiva" pitchFamily="66" charset="0"/>
          </a:endParaRPr>
        </a:p>
      </dsp:txBody>
      <dsp:txXfrm>
        <a:off x="5706736" y="534376"/>
        <a:ext cx="1902791" cy="1226246"/>
      </dsp:txXfrm>
    </dsp:sp>
    <dsp:sp modelId="{D697F207-E78A-46D5-B71E-CA8CC5C6DE73}">
      <dsp:nvSpPr>
        <dsp:cNvPr id="0" name=""/>
        <dsp:cNvSpPr/>
      </dsp:nvSpPr>
      <dsp:spPr>
        <a:xfrm>
          <a:off x="2657521" y="31671"/>
          <a:ext cx="4345946" cy="4345946"/>
        </a:xfrm>
        <a:custGeom>
          <a:avLst/>
          <a:gdLst/>
          <a:ahLst/>
          <a:cxnLst/>
          <a:rect l="0" t="0" r="0" b="0"/>
          <a:pathLst>
            <a:path>
              <a:moveTo>
                <a:pt x="4301208" y="1734310"/>
              </a:moveTo>
              <a:arcTo wR="2172973" hR="2172973" stAng="20901212" swAng="850631"/>
            </a:path>
          </a:pathLst>
        </a:custGeom>
        <a:noFill/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5337A-F503-4C3F-8022-E7C32A2CB9BD}">
      <dsp:nvSpPr>
        <dsp:cNvPr id="0" name=""/>
        <dsp:cNvSpPr/>
      </dsp:nvSpPr>
      <dsp:spPr>
        <a:xfrm>
          <a:off x="6067823" y="2306058"/>
          <a:ext cx="1842130" cy="1284617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Monotype Corsiva" pitchFamily="66" charset="0"/>
            </a:rPr>
            <a:t>Метод «Системный оператор»</a:t>
          </a:r>
          <a:endParaRPr lang="ru-RU" sz="1800" kern="1200" dirty="0">
            <a:solidFill>
              <a:srgbClr val="002060"/>
            </a:solidFill>
            <a:latin typeface="Monotype Corsiva" pitchFamily="66" charset="0"/>
          </a:endParaRPr>
        </a:p>
      </dsp:txBody>
      <dsp:txXfrm>
        <a:off x="6067823" y="2306058"/>
        <a:ext cx="1842130" cy="1284617"/>
      </dsp:txXfrm>
    </dsp:sp>
    <dsp:sp modelId="{D57386F8-AFFE-4580-B067-89D84E33BE11}">
      <dsp:nvSpPr>
        <dsp:cNvPr id="0" name=""/>
        <dsp:cNvSpPr/>
      </dsp:nvSpPr>
      <dsp:spPr>
        <a:xfrm>
          <a:off x="3789670" y="-585865"/>
          <a:ext cx="4345946" cy="4345946"/>
        </a:xfrm>
        <a:custGeom>
          <a:avLst/>
          <a:gdLst/>
          <a:ahLst/>
          <a:cxnLst/>
          <a:rect l="0" t="0" r="0" b="0"/>
          <a:pathLst>
            <a:path>
              <a:moveTo>
                <a:pt x="3008473" y="4178902"/>
              </a:moveTo>
              <a:arcTo wR="2172973" hR="2172973" stAng="4043251" swAng="951689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89D12-DC37-4B1B-8BD5-2F7CFAA0B970}">
      <dsp:nvSpPr>
        <dsp:cNvPr id="0" name=""/>
        <dsp:cNvSpPr/>
      </dsp:nvSpPr>
      <dsp:spPr>
        <a:xfrm>
          <a:off x="4572121" y="3745724"/>
          <a:ext cx="1959949" cy="1234317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Monotype Corsiva" pitchFamily="66" charset="0"/>
            </a:rPr>
            <a:t>Метод</a:t>
          </a:r>
          <a:r>
            <a:rPr lang="ru-RU" sz="1800" kern="1200" dirty="0" smtClean="0">
              <a:latin typeface="Monotype Corsiva" pitchFamily="66" charset="0"/>
            </a:rPr>
            <a:t> </a:t>
          </a:r>
          <a:r>
            <a:rPr lang="ru-RU" sz="1800" kern="1200" dirty="0" smtClean="0">
              <a:solidFill>
                <a:srgbClr val="002060"/>
              </a:solidFill>
              <a:latin typeface="Monotype Corsiva" pitchFamily="66" charset="0"/>
            </a:rPr>
            <a:t>фокальных объектов</a:t>
          </a:r>
          <a:endParaRPr lang="ru-RU" sz="1800" kern="1200" dirty="0">
            <a:solidFill>
              <a:srgbClr val="002060"/>
            </a:solidFill>
            <a:latin typeface="Monotype Corsiva" pitchFamily="66" charset="0"/>
          </a:endParaRPr>
        </a:p>
      </dsp:txBody>
      <dsp:txXfrm>
        <a:off x="4572121" y="3745724"/>
        <a:ext cx="1959949" cy="1234317"/>
      </dsp:txXfrm>
    </dsp:sp>
    <dsp:sp modelId="{F417AF54-A355-458F-806B-D4F51CC5D642}">
      <dsp:nvSpPr>
        <dsp:cNvPr id="0" name=""/>
        <dsp:cNvSpPr/>
      </dsp:nvSpPr>
      <dsp:spPr>
        <a:xfrm>
          <a:off x="2285798" y="304417"/>
          <a:ext cx="4345946" cy="4345946"/>
        </a:xfrm>
        <a:custGeom>
          <a:avLst/>
          <a:gdLst/>
          <a:ahLst/>
          <a:cxnLst/>
          <a:rect l="0" t="0" r="0" b="0"/>
          <a:pathLst>
            <a:path>
              <a:moveTo>
                <a:pt x="2284515" y="4343081"/>
              </a:moveTo>
              <a:arcTo wR="2172973" hR="2172973" stAng="5223457" swAng="280604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520DA-2480-47C7-9646-C87F0F54DC0A}">
      <dsp:nvSpPr>
        <dsp:cNvPr id="0" name=""/>
        <dsp:cNvSpPr/>
      </dsp:nvSpPr>
      <dsp:spPr>
        <a:xfrm>
          <a:off x="2364520" y="3746855"/>
          <a:ext cx="2026676" cy="1146787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Monotype Corsiva" pitchFamily="66" charset="0"/>
            </a:rPr>
            <a:t>Методика(ММЧ) моделирования </a:t>
          </a:r>
          <a:r>
            <a:rPr lang="ru-RU" sz="1800" b="1" kern="1200" dirty="0" smtClean="0">
              <a:solidFill>
                <a:srgbClr val="002060"/>
              </a:solidFill>
              <a:latin typeface="Monotype Corsiva" pitchFamily="66" charset="0"/>
            </a:rPr>
            <a:t>маленькими</a:t>
          </a:r>
          <a:r>
            <a:rPr lang="ru-RU" sz="1800" kern="1200" dirty="0" smtClean="0">
              <a:solidFill>
                <a:srgbClr val="002060"/>
              </a:solidFill>
              <a:latin typeface="Monotype Corsiva" pitchFamily="66" charset="0"/>
            </a:rPr>
            <a:t> человечками</a:t>
          </a:r>
          <a:endParaRPr lang="ru-RU" sz="1800" kern="1200" dirty="0">
            <a:solidFill>
              <a:srgbClr val="002060"/>
            </a:solidFill>
            <a:latin typeface="Monotype Corsiva" pitchFamily="66" charset="0"/>
          </a:endParaRPr>
        </a:p>
      </dsp:txBody>
      <dsp:txXfrm>
        <a:off x="2364520" y="3746855"/>
        <a:ext cx="2026676" cy="1146787"/>
      </dsp:txXfrm>
    </dsp:sp>
    <dsp:sp modelId="{EB570F7E-CE6A-4710-A265-A2622D8A0B2D}">
      <dsp:nvSpPr>
        <dsp:cNvPr id="0" name=""/>
        <dsp:cNvSpPr/>
      </dsp:nvSpPr>
      <dsp:spPr>
        <a:xfrm>
          <a:off x="1357775" y="-469091"/>
          <a:ext cx="4345946" cy="4345946"/>
        </a:xfrm>
        <a:custGeom>
          <a:avLst/>
          <a:gdLst/>
          <a:ahLst/>
          <a:cxnLst/>
          <a:rect l="0" t="0" r="0" b="0"/>
          <a:pathLst>
            <a:path>
              <a:moveTo>
                <a:pt x="1428114" y="4214295"/>
              </a:moveTo>
              <a:arcTo wR="2172973" hR="2172973" stAng="6602792" swAng="750661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6208D-C895-41FD-B95F-A1EFE9FE0EEC}">
      <dsp:nvSpPr>
        <dsp:cNvPr id="0" name=""/>
        <dsp:cNvSpPr/>
      </dsp:nvSpPr>
      <dsp:spPr>
        <a:xfrm>
          <a:off x="1244207" y="2162015"/>
          <a:ext cx="1852625" cy="1370754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Monotype Corsiva" pitchFamily="66" charset="0"/>
            </a:rPr>
            <a:t>Типичные приемы фантазирования</a:t>
          </a:r>
          <a:endParaRPr lang="ru-RU" sz="1800" kern="1200" dirty="0">
            <a:solidFill>
              <a:srgbClr val="002060"/>
            </a:solidFill>
            <a:latin typeface="Monotype Corsiva" pitchFamily="66" charset="0"/>
          </a:endParaRPr>
        </a:p>
      </dsp:txBody>
      <dsp:txXfrm>
        <a:off x="1244207" y="2162015"/>
        <a:ext cx="1852625" cy="1370754"/>
      </dsp:txXfrm>
    </dsp:sp>
    <dsp:sp modelId="{ECCB6209-16C0-4369-B100-74AC3E5A2723}">
      <dsp:nvSpPr>
        <dsp:cNvPr id="0" name=""/>
        <dsp:cNvSpPr/>
      </dsp:nvSpPr>
      <dsp:spPr>
        <a:xfrm>
          <a:off x="2152195" y="-428571"/>
          <a:ext cx="4345946" cy="4345946"/>
        </a:xfrm>
        <a:custGeom>
          <a:avLst/>
          <a:gdLst/>
          <a:ahLst/>
          <a:cxnLst/>
          <a:rect l="0" t="0" r="0" b="0"/>
          <a:pathLst>
            <a:path>
              <a:moveTo>
                <a:pt x="39869" y="2587319"/>
              </a:moveTo>
              <a:arcTo wR="2172973" hR="2172973" stAng="10140445" swAng="516671"/>
            </a:path>
          </a:pathLst>
        </a:custGeom>
        <a:noFill/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5292C-1BB9-4D15-A474-25C7728ED577}">
      <dsp:nvSpPr>
        <dsp:cNvPr id="0" name=""/>
        <dsp:cNvSpPr/>
      </dsp:nvSpPr>
      <dsp:spPr>
        <a:xfrm>
          <a:off x="1501349" y="457854"/>
          <a:ext cx="1994056" cy="13735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  <a:latin typeface="Monotype Corsiva" pitchFamily="66" charset="0"/>
            </a:rPr>
            <a:t>Метод</a:t>
          </a:r>
          <a:r>
            <a:rPr lang="ru-RU" sz="1800" kern="1200" dirty="0" smtClean="0"/>
            <a:t> </a:t>
          </a:r>
          <a:r>
            <a:rPr lang="ru-RU" sz="1800" kern="1200" baseline="0" dirty="0" smtClean="0">
              <a:solidFill>
                <a:srgbClr val="002060"/>
              </a:solidFill>
            </a:rPr>
            <a:t>синектики</a:t>
          </a:r>
          <a:endParaRPr lang="ru-RU" sz="1800" kern="1200" baseline="0" dirty="0">
            <a:solidFill>
              <a:srgbClr val="002060"/>
            </a:solidFill>
          </a:endParaRPr>
        </a:p>
      </dsp:txBody>
      <dsp:txXfrm>
        <a:off x="1501349" y="457854"/>
        <a:ext cx="1994056" cy="1373510"/>
      </dsp:txXfrm>
    </dsp:sp>
    <dsp:sp modelId="{B3185F05-AD75-43B5-B508-6702422FEA72}">
      <dsp:nvSpPr>
        <dsp:cNvPr id="0" name=""/>
        <dsp:cNvSpPr/>
      </dsp:nvSpPr>
      <dsp:spPr>
        <a:xfrm>
          <a:off x="624195" y="410633"/>
          <a:ext cx="4345946" cy="4345946"/>
        </a:xfrm>
        <a:custGeom>
          <a:avLst/>
          <a:gdLst/>
          <a:ahLst/>
          <a:cxnLst/>
          <a:rect l="0" t="0" r="0" b="0"/>
          <a:pathLst>
            <a:path>
              <a:moveTo>
                <a:pt x="2627563" y="48082"/>
              </a:moveTo>
              <a:arcTo wR="2172973" hR="2172973" stAng="16924536" swAng="642910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A59B4-0EAB-4321-BB71-00E534A36210}" type="datetimeFigureOut">
              <a:rPr lang="ru-RU" smtClean="0"/>
              <a:pPr/>
              <a:t>26.03.2017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2B9DC-7EA2-4720-B854-BF07A8F6A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B9DC-7EA2-4720-B854-BF07A8F6A7D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2B9DC-7EA2-4720-B854-BF07A8F6A7DD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8515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6163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71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88E84-52BB-4FB5-8F4C-7BD411C28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888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559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375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503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822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528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394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DF989-801B-4902-B70B-F047EE627B08}" type="datetimeFigureOut">
              <a:rPr lang="ru-RU" smtClean="0"/>
              <a:pPr/>
              <a:t>26.03.2017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09FBA-8646-4786-B269-B3F0ACA585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4261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DF989-801B-4902-B70B-F047EE627B08}" type="datetimeFigureOut">
              <a:rPr lang="ru-RU" smtClean="0"/>
              <a:pPr/>
              <a:t>26.03.2017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9FBA-8646-4786-B269-B3F0ACA585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4352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 descr="http://ust-ilimsk.su/media/news/32/851c24aa-165b-49a3-ba8c-efcc7256e898.pn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469348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 rot="10800000" flipV="1">
            <a:off x="899592" y="1662940"/>
            <a:ext cx="595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7" name="Рисунок 16" descr="img0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60648"/>
            <a:ext cx="568863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 rot="10800000" flipV="1">
            <a:off x="1331640" y="4776825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Подготовила: </a:t>
            </a:r>
          </a:p>
          <a:p>
            <a:pPr algn="ctr"/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Артамонова  Марина  Сергеевна–</a:t>
            </a:r>
          </a:p>
          <a:p>
            <a:pPr algn="ctr"/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воспитатель  муниципального  автономного  дошкольного образовательного учреждения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«Детский сад№30  п. Калья»</a:t>
            </a: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01761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3175" cy="41148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Monotype Corsiva" pitchFamily="66" charset="0"/>
              </a:rPr>
              <a:t>3 этап- </a:t>
            </a:r>
            <a:r>
              <a:rPr lang="ru-RU" sz="3600" b="1" dirty="0" smtClean="0">
                <a:solidFill>
                  <a:srgbClr val="FF0066"/>
                </a:solidFill>
                <a:latin typeface="Monotype Corsiva" pitchFamily="66" charset="0"/>
              </a:rPr>
              <a:t>открываем экраны по вертикали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latin typeface="Monotype Corsiva" pitchFamily="66" charset="0"/>
              </a:rPr>
              <a:t>(вниз)</a:t>
            </a:r>
          </a:p>
        </p:txBody>
      </p:sp>
      <p:graphicFrame>
        <p:nvGraphicFramePr>
          <p:cNvPr id="143415" name="Group 55"/>
          <p:cNvGraphicFramePr>
            <a:graphicFrameLocks noGrp="1"/>
          </p:cNvGraphicFramePr>
          <p:nvPr>
            <p:ph sz="half" idx="2"/>
          </p:nvPr>
        </p:nvGraphicFramePr>
        <p:xfrm>
          <a:off x="4918075" y="836613"/>
          <a:ext cx="3927475" cy="5627688"/>
        </p:xfrm>
        <a:graphic>
          <a:graphicData uri="http://schemas.openxmlformats.org/drawingml/2006/table">
            <a:tbl>
              <a:tblPr/>
              <a:tblGrid>
                <a:gridCol w="3927475"/>
              </a:tblGrid>
              <a:tr h="190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A2"/>
                    </a:solidFill>
                  </a:tcPr>
                </a:tc>
              </a:tr>
              <a:tr h="183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Monotype Corsiva" pitchFamily="66" charset="0"/>
                        </a:rPr>
                        <a:t>Заяц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Кто?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</a:tr>
              <a:tr h="188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Какие части тела?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7A7"/>
                    </a:solidFill>
                  </a:tcPr>
                </a:tc>
              </a:tr>
            </a:tbl>
          </a:graphicData>
        </a:graphic>
      </p:graphicFrame>
      <p:pic>
        <p:nvPicPr>
          <p:cNvPr id="36877" name="Picture 54" descr="j0304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636838"/>
            <a:ext cx="23764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38200" y="908050"/>
            <a:ext cx="3927475" cy="518795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4 этап- СТАРШИЕ ГРУППЫ – </a:t>
            </a:r>
          </a:p>
          <a:p>
            <a:pPr eaLnBrk="1" hangingPunct="1"/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eaLnBrk="1" hangingPunct="1"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  ВЫХОДИМ В НАДСИСТЕМУ</a:t>
            </a:r>
          </a:p>
          <a:p>
            <a:pPr eaLnBrk="1" hangingPunct="1"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(вверх)</a:t>
            </a:r>
          </a:p>
        </p:txBody>
      </p:sp>
      <p:graphicFrame>
        <p:nvGraphicFramePr>
          <p:cNvPr id="146464" name="Group 32"/>
          <p:cNvGraphicFramePr>
            <a:graphicFrameLocks noGrp="1"/>
          </p:cNvGraphicFramePr>
          <p:nvPr>
            <p:ph sz="half" idx="2"/>
          </p:nvPr>
        </p:nvGraphicFramePr>
        <p:xfrm>
          <a:off x="4918075" y="620713"/>
          <a:ext cx="3927475" cy="5313363"/>
        </p:xfrm>
        <a:graphic>
          <a:graphicData uri="http://schemas.openxmlformats.org/drawingml/2006/table">
            <a:tbl>
              <a:tblPr/>
              <a:tblGrid>
                <a:gridCol w="3927475"/>
              </a:tblGrid>
              <a:tr h="187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Monotype Corsiva" pitchFamily="66" charset="0"/>
                        </a:rPr>
                        <a:t>Среда обитания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ГДЕ ВСТРЕЧАЕТСЯ?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A2"/>
                    </a:solidFill>
                  </a:tcPr>
                </a:tc>
              </a:tr>
              <a:tr h="187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Monotype Corsiva" pitchFamily="66" charset="0"/>
                        </a:rPr>
                        <a:t>Заяц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Кто?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</a:tr>
              <a:tr h="156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Какие части тела?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7A7"/>
                    </a:solidFill>
                  </a:tcPr>
                </a:tc>
              </a:tr>
            </a:tbl>
          </a:graphicData>
        </a:graphic>
      </p:graphicFrame>
      <p:pic>
        <p:nvPicPr>
          <p:cNvPr id="37901" name="Picture 31" descr="j0304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349500"/>
            <a:ext cx="237648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В СТАРШИХ  ГРУППАХ  ВЫХОДИМ СНАЧАЛА  НА </a:t>
            </a:r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«</a:t>
            </a:r>
            <a:r>
              <a:rPr lang="ru-RU" sz="4000" b="1" dirty="0" err="1" smtClean="0">
                <a:solidFill>
                  <a:srgbClr val="FF0066"/>
                </a:solidFill>
                <a:latin typeface="Monotype Corsiva" pitchFamily="66" charset="0"/>
              </a:rPr>
              <a:t>пятиэкранку</a:t>
            </a:r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»</a:t>
            </a:r>
          </a:p>
        </p:txBody>
      </p:sp>
      <p:graphicFrame>
        <p:nvGraphicFramePr>
          <p:cNvPr id="149546" name="Group 42"/>
          <p:cNvGraphicFramePr>
            <a:graphicFrameLocks noGrp="1"/>
          </p:cNvGraphicFramePr>
          <p:nvPr>
            <p:ph idx="1"/>
          </p:nvPr>
        </p:nvGraphicFramePr>
        <p:xfrm>
          <a:off x="685800" y="2206625"/>
          <a:ext cx="7772400" cy="381635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ГДЕ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ВСТРЕЧАЕТСЯ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КЕМ БЫЛ?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КТО?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КЕМ БУДЕТ?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ЧАСТИ ТЕЛА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8933" name="Picture 41" descr="j0304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500438"/>
            <a:ext cx="15113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mycdn.me/image?t=3&amp;bid=849671010548&amp;id=849671010548&amp;plc=WEB&amp;tkn=*uBtFjLJlOQLpl5fbWrc0364QY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960441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9" name="Picture 5" descr="D:\Загрузки\image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032448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3528392" cy="1800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Пятиэкранка»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Monotype Corsiva" pitchFamily="66" charset="0"/>
              </a:rPr>
              <a:t>(  объект - свекла, яблоко)</a:t>
            </a:r>
            <a:br>
              <a:rPr lang="ru-RU" sz="27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арина\Desktop\image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67544" y="2564904"/>
            <a:ext cx="3744416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Users\Марина\Desktop\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8024" y="404664"/>
            <a:ext cx="4032446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243428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Пятиэкранка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(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объект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-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белка и котенок )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572000" y="4533559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Для детей младшего и среднего дошкольного возраста  необходимо давать цветные таблицы , так как в памяти у детей  быстрее остаются отдельные образы: белка рыжая,  цыпленок желтый , елочка зеленная…..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72819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Шестиэкранка ( объект-цыпленок ).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" name="Picture 2" descr="C:\Users\Марина\Desktop\image (1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591780" y="584684"/>
            <a:ext cx="4320480" cy="74168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53022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66FF"/>
                </a:solidFill>
              </a:rPr>
              <a:t>Затем на </a:t>
            </a:r>
            <a:r>
              <a:rPr lang="ru-RU" sz="2800" smtClean="0">
                <a:solidFill>
                  <a:srgbClr val="FF0066"/>
                </a:solidFill>
              </a:rPr>
              <a:t>«девятиэкранку»:</a:t>
            </a:r>
          </a:p>
        </p:txBody>
      </p:sp>
      <p:graphicFrame>
        <p:nvGraphicFramePr>
          <p:cNvPr id="19585" name="Group 129"/>
          <p:cNvGraphicFramePr>
            <a:graphicFrameLocks noGrp="1"/>
          </p:cNvGraphicFramePr>
          <p:nvPr>
            <p:ph type="tbl" idx="1"/>
          </p:nvPr>
        </p:nvGraphicFramePr>
        <p:xfrm>
          <a:off x="468313" y="765175"/>
          <a:ext cx="8229600" cy="5637213"/>
        </p:xfrm>
        <a:graphic>
          <a:graphicData uri="http://schemas.openxmlformats.org/drawingml/2006/table">
            <a:tbl>
              <a:tblPr/>
              <a:tblGrid>
                <a:gridCol w="1090612"/>
                <a:gridCol w="2519363"/>
                <a:gridCol w="2376487"/>
                <a:gridCol w="2243138"/>
              </a:tblGrid>
              <a:tr h="197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3 этап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Надсистема в прошлом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Среда обитания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D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Надсистема в настоящем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Среда обитания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Надсистема в будущем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Среда обитания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18"/>
                    </a:solidFill>
                  </a:tcPr>
                </a:tc>
              </a:tr>
              <a:tr h="191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 этап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система в прошлом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Кем был?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система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 настоящем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КТО?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система в будущем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Кем будет?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74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 этап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F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подсистема в прошлом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5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система в прошлом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F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система в будущем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Части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9BB0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НАШИ ЛЮБИМЫЕ ИГРЫ!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3" descr="E:\DCIM\107_PANA\P1070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3"/>
            <a:ext cx="301730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23928" y="1484784"/>
            <a:ext cx="4464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Хорошо–плохо» </a:t>
            </a:r>
            <a:r>
              <a:rPr lang="ru-RU" dirty="0" smtClean="0">
                <a:latin typeface="Monotype Corsiva" pitchFamily="66" charset="0"/>
              </a:rPr>
              <a:t>— берется объект, не вызывающий у игроков стойких положительных или отрицательных ассоциаций и называется как можно больше положительных и отрицательных его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365104"/>
            <a:ext cx="44644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Monotype Corsiva" pitchFamily="66" charset="0"/>
              </a:rPr>
              <a:t>« 4 -й лишний». Дидактическая игра - </a:t>
            </a:r>
            <a:r>
              <a:rPr lang="ru-RU" sz="2000" dirty="0" smtClean="0">
                <a:latin typeface="Monotype Corsiva" pitchFamily="66" charset="0"/>
              </a:rPr>
              <a:t>учит группировать предметы методом исключения, тренирует внимание, память, умение сопоставлять, выделять черты схожести и различия предметов, обогащает знания об окружающем мире.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7" name="Picture 8" descr="E:\DCIM\107_PANA\P1070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996952"/>
            <a:ext cx="302433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 descr="E:\DCIM\107_PANA\P10703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769768"/>
            <a:ext cx="237626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5314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3960440" cy="38778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Поиск противоположного объекта» </a:t>
            </a:r>
            <a:r>
              <a:rPr lang="ru-RU" sz="2400" dirty="0" smtClean="0">
                <a:latin typeface="Monotype Corsiva" pitchFamily="66" charset="0"/>
              </a:rPr>
              <a:t>— необходимо назвать объект и как можно больше других объектов, ему противоположных. Например: снег — шерсть (холодный — теплая), уголь (белый — черный), металл (легкий — тяжелый), камень (мягкий — твердый)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Picture 6" descr="E:\DCIM\107_PANA\P1070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900600" y="3820480"/>
            <a:ext cx="3059832" cy="24208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4788024" y="332656"/>
            <a:ext cx="41044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«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Кто у кого» </a:t>
            </a:r>
            <a:r>
              <a:rPr lang="ru-RU" sz="2400" dirty="0" smtClean="0">
                <a:latin typeface="Monotype Corsiva" pitchFamily="66" charset="0"/>
              </a:rPr>
              <a:t>Воспитатель бросает мяч всем детям по очереди, называя животное, а ребенок возвращая мяч называет его детеныша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Дидактическая игра»Волшебная коробочка»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 </a:t>
            </a:r>
            <a:endParaRPr lang="ru-RU" dirty="0"/>
          </a:p>
        </p:txBody>
      </p:sp>
      <p:pic>
        <p:nvPicPr>
          <p:cNvPr id="4098" name="Picture 2" descr="E:\DCIM\107_PANA\P1070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744416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55576" y="1700808"/>
            <a:ext cx="43204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latin typeface="Monotype Corsiva" pitchFamily="66" charset="0"/>
              </a:rPr>
              <a:t>Цель: </a:t>
            </a:r>
            <a:r>
              <a:rPr lang="ru-RU" sz="2400" i="1" dirty="0" smtClean="0">
                <a:latin typeface="Monotype Corsiva" pitchFamily="66" charset="0"/>
              </a:rPr>
              <a:t>Учить детей описывать объект, используя признаки: цвет, форма, части, запах, вкус, действие. Развивать тактильные ощущения, зрительное восприятие, умение работать со схемой признака, наглядно-образное мышление, речь. Воспитывать интерес к совместным играм, умение выслушать сверстника</a:t>
            </a:r>
            <a:r>
              <a:rPr lang="ru-RU" sz="2400" b="1" i="1" dirty="0" smtClean="0">
                <a:latin typeface="Monotype Corsiva" pitchFamily="66" charset="0"/>
              </a:rPr>
              <a:t>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                       </a:t>
            </a:r>
            <a:r>
              <a:rPr lang="ru-RU" sz="4000" i="1" dirty="0" smtClean="0">
                <a:solidFill>
                  <a:srgbClr val="FF0000"/>
                </a:solidFill>
                <a:latin typeface="Monotype Corsiva" pitchFamily="66" charset="0"/>
              </a:rPr>
              <a:t>Дидактические пособия, игры- ТРИЗ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img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52720" y="0"/>
            <a:ext cx="144016" cy="6858000"/>
          </a:xfrm>
          <a:prstGeom prst="rect">
            <a:avLst/>
          </a:prstGeom>
        </p:spPr>
      </p:pic>
      <p:pic>
        <p:nvPicPr>
          <p:cNvPr id="2050" name="Picture 2" descr="E:\DCIM\107_PANA\P10703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632848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95536" y="4149080"/>
            <a:ext cx="84969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/>
          </a:p>
          <a:p>
            <a:endParaRPr lang="ru-RU" sz="2000" i="1" dirty="0" smtClean="0"/>
          </a:p>
          <a:p>
            <a:r>
              <a:rPr lang="ru-RU" sz="2000" i="1" dirty="0" smtClean="0"/>
              <a:t> </a:t>
            </a:r>
            <a:r>
              <a:rPr lang="ru-RU" sz="2200" i="1" dirty="0" smtClean="0">
                <a:latin typeface="Monotype Corsiva" pitchFamily="66" charset="0"/>
              </a:rPr>
              <a:t>В  эти игры можно поиграть в любое время: на прогулке с  ребенком, за семейным столом, т.к. они не требуют  ни большого игрового поля, ни значительного количества  иллюстративного материала, а польза от этих простых игр будет огромная - дети научатся классифицировать объекты окружающего мира, устанавливать причинно-следственные связи и пр.</a:t>
            </a:r>
            <a:endParaRPr lang="ru-RU" sz="2200" dirty="0">
              <a:latin typeface="Monotype Corsiva" pitchFamily="66" charset="0"/>
            </a:endParaRPr>
          </a:p>
        </p:txBody>
      </p:sp>
      <p:pic>
        <p:nvPicPr>
          <p:cNvPr id="2054" name="Picture 6" descr="C:\Users\Марина\Desktop\Новая папка (2)работа\Новая папка (4)ТРИЗ СИСТЕМНЫЙ ОПЕРАТОР\Новая папка (2)\c993vPNWOT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2656"/>
            <a:ext cx="1368152" cy="1080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Дидактическая игра « Чудесная лестница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E:\DCIM\107_PANA\P1070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2556" y="1700808"/>
            <a:ext cx="3701892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1340768"/>
            <a:ext cx="4680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Цель</a:t>
            </a:r>
            <a:r>
              <a:rPr lang="ru-RU" sz="2400" dirty="0" smtClean="0">
                <a:latin typeface="Monotype Corsiva" pitchFamily="66" charset="0"/>
              </a:rPr>
              <a:t>: Учить воспринимать окружающий мир как живой, самостоятельно создавать развёрнутые рассказы о каком-либо объекте.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4572000" y="4725433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Данная игра даёт возможность превращать изучение любой темы в увлекательное «мыслительное конструирование», снимает психологическую инерцию.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3075" name="Picture 3" descr="E:\DCIM\107_PANA\P1070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816424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27584" y="404665"/>
            <a:ext cx="603041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Карты </a:t>
            </a:r>
            <a:r>
              <a:rPr lang="ru-RU" sz="3200" dirty="0" err="1" smtClean="0">
                <a:solidFill>
                  <a:srgbClr val="FF0000"/>
                </a:solidFill>
                <a:latin typeface="Monotype Corsiva" pitchFamily="66" charset="0"/>
              </a:rPr>
              <a:t>Проппа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- </a:t>
            </a:r>
            <a:r>
              <a:rPr lang="ru-RU" sz="2400" dirty="0" smtClean="0">
                <a:latin typeface="Monotype Corsiva" pitchFamily="66" charset="0"/>
              </a:rPr>
              <a:t>это решение сказочных задач и придумывание новых сказок с помощью специальных методов. Вся эта работа включает в себя разные виды детской деятельности – игровую деятельность, речевую, рисование, лепку, аппликацию, конструирование и </a:t>
            </a:r>
            <a:r>
              <a:rPr lang="ru-RU" sz="2400" dirty="0" err="1" smtClean="0">
                <a:latin typeface="Monotype Corsiva" pitchFamily="66" charset="0"/>
              </a:rPr>
              <a:t>т.д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27" name="Picture 3" descr="E:\DCIM\107_PANA\P1070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12976"/>
            <a:ext cx="3744416" cy="3140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8" name="AutoShape 4" descr="CCF25012012_00004 [800x600]"/>
          <p:cNvSpPr>
            <a:spLocks noChangeAspect="1" noChangeArrowheads="1"/>
          </p:cNvSpPr>
          <p:nvPr/>
        </p:nvSpPr>
        <p:spPr bwMode="auto">
          <a:xfrm>
            <a:off x="663575" y="142875"/>
            <a:ext cx="6696075" cy="959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AutoShape 5" descr="CCF25012012_00004 [800x600]"/>
          <p:cNvSpPr>
            <a:spLocks noChangeAspect="1" noChangeArrowheads="1"/>
          </p:cNvSpPr>
          <p:nvPr/>
        </p:nvSpPr>
        <p:spPr bwMode="auto">
          <a:xfrm>
            <a:off x="663575" y="142875"/>
            <a:ext cx="6696075" cy="959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CF25012012_00004 [800x600]"/>
          <p:cNvPicPr>
            <a:picLocks noChangeAspect="1" noChangeArrowheads="1"/>
          </p:cNvPicPr>
          <p:nvPr/>
        </p:nvPicPr>
        <p:blipFill>
          <a:blip r:embed="rId4" cstate="print"/>
          <a:srcRect b="6462"/>
          <a:stretch>
            <a:fillRect/>
          </a:stretch>
        </p:blipFill>
        <p:spPr bwMode="auto">
          <a:xfrm rot="5400000">
            <a:off x="575556" y="2960948"/>
            <a:ext cx="2484276" cy="2268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CF25012012_00003 [800x600]"/>
          <p:cNvPicPr>
            <a:picLocks noChangeAspect="1" noChangeArrowheads="1"/>
          </p:cNvPicPr>
          <p:nvPr/>
        </p:nvPicPr>
        <p:blipFill>
          <a:blip r:embed="rId5" cstate="print"/>
          <a:srcRect b="5849"/>
          <a:stretch>
            <a:fillRect/>
          </a:stretch>
        </p:blipFill>
        <p:spPr bwMode="auto">
          <a:xfrm rot="5400000">
            <a:off x="1781026" y="4059733"/>
            <a:ext cx="2557611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901761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 В итоге были сделаны следующие выводы:</a:t>
            </a:r>
          </a:p>
          <a:p>
            <a:endParaRPr lang="ru-RU" sz="32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Monotype Corsiva" pitchFamily="66" charset="0"/>
              </a:rPr>
              <a:t>    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ТРИЗ </a:t>
            </a:r>
            <a:r>
              <a:rPr lang="ru-RU" sz="3200" dirty="0" smtClean="0">
                <a:latin typeface="Monotype Corsiva" pitchFamily="66" charset="0"/>
              </a:rPr>
              <a:t>позволяет развивать воображение, фантазию детей.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     ТРИЗ </a:t>
            </a:r>
            <a:r>
              <a:rPr lang="ru-RU" sz="3200" dirty="0" smtClean="0">
                <a:latin typeface="Monotype Corsiva" pitchFamily="66" charset="0"/>
              </a:rPr>
              <a:t>позволяет преподносить знания детей в увлекательной  и интересной для детей форме, обеспечивает их прочное усвоение и систематизацию.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Monotype Corsiva" pitchFamily="66" charset="0"/>
              </a:rPr>
              <a:t>     </a:t>
            </a: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ТРИЗ</a:t>
            </a:r>
            <a:r>
              <a:rPr lang="ru-RU" sz="3200" dirty="0" smtClean="0">
                <a:latin typeface="Monotype Corsiva" pitchFamily="66" charset="0"/>
              </a:rPr>
              <a:t> работает на принципах педагогики сотрудничества, </a:t>
            </a:r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ставит</a:t>
            </a:r>
            <a:r>
              <a:rPr lang="ru-RU" sz="3200" dirty="0" smtClean="0">
                <a:latin typeface="Monotype Corsiva" pitchFamily="66" charset="0"/>
              </a:rPr>
              <a:t> детей и педагогов в позицию партнёров, стимулирует создание ситуации успеха для детей.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3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26" name="Блок-схема: извлечение 2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75" y="183716"/>
            <a:ext cx="2255195" cy="1368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59632" y="1124744"/>
            <a:ext cx="59584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 smtClean="0">
                <a:latin typeface="Monotype Corsiva" pitchFamily="66" charset="0"/>
                <a:cs typeface="Times New Roman" pitchFamily="18" charset="0"/>
              </a:rPr>
              <a:t>Основная цель воспитателя по отношению к ребенку базируется на трех терминах: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«Знает, понимает, применяет.»  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Г.С.Альтшулер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.</a:t>
            </a:r>
            <a:endParaRPr lang="ru-RU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3" name="Picture 2" descr="C:\Users\Инна\Desktop\Vivere20la20scienz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968552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810001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38529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16530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4700" dirty="0" smtClean="0">
                <a:solidFill>
                  <a:srgbClr val="FF0000"/>
                </a:solidFill>
                <a:latin typeface="Monotype Corsiva" pitchFamily="66" charset="0"/>
              </a:rPr>
              <a:t>Цели ТРИЗ </a:t>
            </a:r>
            <a:r>
              <a:rPr lang="ru-RU" dirty="0" smtClean="0">
                <a:latin typeface="Monotype Corsiva" pitchFamily="66" charset="0"/>
              </a:rPr>
              <a:t>- не просто развить фантазию детей, а научить их мыслить системно, с пониманием происходящих процессов, дать в руки воспитателям инструмент по конкретному практическому воспитанию у детей качеств творческой личности, способной понимать единство и противоречие окружающего мира, решать свои маленькие проблемы. </a:t>
            </a:r>
          </a:p>
          <a:p>
            <a:pPr>
              <a:buFont typeface="Wingdings" pitchFamily="2" charset="2"/>
              <a:buChar char="v"/>
            </a:pPr>
            <a:r>
              <a:rPr lang="ru-RU" sz="4700" dirty="0" smtClean="0">
                <a:solidFill>
                  <a:srgbClr val="FF0000"/>
                </a:solidFill>
                <a:latin typeface="Monotype Corsiva" pitchFamily="66" charset="0"/>
              </a:rPr>
              <a:t>ТРИЗ </a:t>
            </a:r>
            <a:r>
              <a:rPr lang="ru-RU" dirty="0" smtClean="0">
                <a:latin typeface="Monotype Corsiva" pitchFamily="66" charset="0"/>
              </a:rPr>
              <a:t>для дошкольников – это система коллективных игр, занятий, призванная не изменять основную программу, а максимально увеличивать ее эффективность. </a:t>
            </a:r>
            <a:endParaRPr lang="ru-RU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5200" dirty="0" smtClean="0">
                <a:solidFill>
                  <a:srgbClr val="FF0000"/>
                </a:solidFill>
                <a:latin typeface="Monotype Corsiva" pitchFamily="66" charset="0"/>
              </a:rPr>
              <a:t> ТРИЗ </a:t>
            </a:r>
            <a:r>
              <a:rPr lang="ru-RU" dirty="0" smtClean="0">
                <a:latin typeface="Monotype Corsiva" pitchFamily="66" charset="0"/>
              </a:rPr>
              <a:t>– это управляемый процесс создания нового, соединяющий в себе точный расчет, логику, интуицию” , так считал основатель теории Г.С.Альтшуллер и его последователи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29600" cy="1271064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ru-RU" sz="40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Методы и технологии, основанные на теории ТРИЗ</a:t>
            </a:r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95536" y="1772816"/>
          <a:ext cx="9001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извлечение 30"/>
          <p:cNvSpPr/>
          <p:nvPr/>
        </p:nvSpPr>
        <p:spPr>
          <a:xfrm rot="20426550">
            <a:off x="472933" y="3388998"/>
            <a:ext cx="432048" cy="1397310"/>
          </a:xfrm>
          <a:prstGeom prst="flowChartExtra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33"/>
          <p:cNvGrpSpPr/>
          <p:nvPr/>
        </p:nvGrpSpPr>
        <p:grpSpPr>
          <a:xfrm>
            <a:off x="-612576" y="13689"/>
            <a:ext cx="612576" cy="6844311"/>
            <a:chOff x="-612576" y="13689"/>
            <a:chExt cx="1624952" cy="6844311"/>
          </a:xfrm>
        </p:grpSpPr>
        <p:sp>
          <p:nvSpPr>
            <p:cNvPr id="26" name="Блок-схема: извлечение 25"/>
            <p:cNvSpPr/>
            <p:nvPr/>
          </p:nvSpPr>
          <p:spPr>
            <a:xfrm flipH="1" flipV="1">
              <a:off x="-612576" y="13689"/>
              <a:ext cx="65353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Блок-схема: извлечение 2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Знак запрета 2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352284" y="3242262"/>
            <a:ext cx="187268" cy="40276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10" y="188640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Инна\Desktop\1424883418_od3bjnj8c9i0imw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504"/>
          <a:stretch/>
        </p:blipFill>
        <p:spPr bwMode="auto">
          <a:xfrm>
            <a:off x="3563888" y="4725144"/>
            <a:ext cx="511256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972600" y="-747463"/>
            <a:ext cx="31683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Пособие используется в работе с детьми 3-7 лет в непосредственной образовательной деятельности педагога с детьми, а также в режимных моментах. Данный игровой метод обучения способствует созданию заинтересованной, непринуждённой обстановки, снимает психологическое и физическое напряжение, обеспечивает восприятие нового материала.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04664"/>
            <a:ext cx="63904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Кольца Луллия </a:t>
            </a:r>
            <a:r>
              <a:rPr lang="ru-RU" dirty="0" smtClean="0">
                <a:latin typeface="Monotype Corsiva" pitchFamily="66" charset="0"/>
              </a:rPr>
              <a:t>– </a:t>
            </a:r>
            <a:r>
              <a:rPr lang="ru-RU" sz="2000" dirty="0" smtClean="0">
                <a:latin typeface="Monotype Corsiva" pitchFamily="66" charset="0"/>
              </a:rPr>
              <a:t>одно из средств развития интеллектуально – творческих способностей детей, предложенное авторами ТРИЗ и РТВ для использования в дошкольных учреждениях. Это пособие вносит элемент игры в образовательную деятельность, помогает поддерживать интерес к изучаемому материалу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611560" y="527062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Игpa предназначена как для работы с подгруппой детей, так и для самостоятельной детской деятельности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026" name="Picture 2" descr="E:\DCIM\107_PANA\P1070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204864"/>
            <a:ext cx="273630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E:\DCIM\107_PANA\P10703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132856"/>
            <a:ext cx="468052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Прямоугольник 18"/>
          <p:cNvSpPr/>
          <p:nvPr/>
        </p:nvSpPr>
        <p:spPr>
          <a:xfrm rot="10800000" flipV="1">
            <a:off x="9612560" y="3645848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XIII веке французский монах Раймонд Луллий создал логическую машину в виде бумажных кругов. Оказывается, ее можно прекрасно использовать как средство развития речи у детей. «Кольца Туллия» — это что-то вроде компьютера, только для слов. Простота конструкции позволяет применять ее даже в детском саду. А эффект огромен — познание языка и мира в их взаимосвязи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164288" y="-3029654"/>
            <a:ext cx="593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В XIII веке французский монах Раймонд Луллий создал логическую машину в виде бумажных кругов. Оказывается, ее можно прекрасно использовать как средство развития речи у детей. «Кольца Луллий» — это что-то вроде компьютера, только для слов. Простота конструкции позволяет применять ее даже в детском саду. А эффект огромен — познание языка и мира в их взаимосвязи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88803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«Системный оператор» –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Волшебный экран»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48864" y="-184666"/>
            <a:ext cx="853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ТРИЗ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636896" y="0"/>
            <a:ext cx="853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ТРИЗ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56792"/>
            <a:ext cx="30963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А вот перед вами системный экран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Он может об объекте много рассказать нам :</a:t>
            </a:r>
          </a:p>
          <a:p>
            <a:pPr algn="ctr"/>
            <a:endParaRPr lang="ru-RU" sz="2000" b="1" i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«Если мы рассмотрим что- то,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Это что-то для чего-то,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Это что- то часть чего-то,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Чем-то было это что-то,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Что- то будет с этим что-то,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Monotype Corsiva" pitchFamily="66" charset="0"/>
              </a:rPr>
              <a:t>Что- то ,ты, сейчас возьми на экране рассмотри»</a:t>
            </a:r>
          </a:p>
        </p:txBody>
      </p:sp>
      <p:pic>
        <p:nvPicPr>
          <p:cNvPr id="1027" name="Picture 3" descr="E:\DCIM\106_PANA\P1060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028230" y="1999591"/>
            <a:ext cx="4899167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0332640" y="1916832"/>
            <a:ext cx="1656184" cy="108012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474024" cy="1512168"/>
          </a:xfrm>
        </p:spPr>
        <p:txBody>
          <a:bodyPr>
            <a:noAutofit/>
          </a:bodyPr>
          <a:lstStyle/>
          <a:p>
            <a:pPr lvl="0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Как же работает системный оператор?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51520" y="1053815"/>
            <a:ext cx="849694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 сути, системный оператор — это своеобразный шаблон для правильного мыслительного процесса. В нем</a:t>
            </a:r>
            <a:r>
              <a:rPr lang="ru-RU" sz="2000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заложены такие критерии анализа, как: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Система.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Это тот объект, который мы и собираемся изучить или даже преобразовать.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Подсистема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то, что входит в систему — ее составляющие части.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Надсистема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Это некая система более высокого уровня, частью которой и является изучаемый нами объект.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Прошлое.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Чем/кем объект был раньше? Каким были его свойства, возможности, задачи?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Настоящее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 представляет собой объект сегодня. Какой он? Каковы его функции?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Будущее.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Что произойдет с объектом через некоторое время? Через какое именно? Почему?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Кроме этого, Альтшуллер выделяет такое понятие, как «антисистема». Под ним понимается некий объект/группа объектов, которые в той или иной форме противодействуют изучаемой нами системе. Это своеобразные враги исследуемого объекта, которые каким-то образом мешают ему.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СИСТЕМНЫЙ оператор</a:t>
            </a:r>
          </a:p>
        </p:txBody>
      </p:sp>
      <p:graphicFrame>
        <p:nvGraphicFramePr>
          <p:cNvPr id="135242" name="Group 74"/>
          <p:cNvGraphicFramePr>
            <a:graphicFrameLocks noGrp="1"/>
          </p:cNvGraphicFramePr>
          <p:nvPr>
            <p:ph sz="half" idx="1"/>
          </p:nvPr>
        </p:nvGraphicFramePr>
        <p:xfrm>
          <a:off x="1035050" y="3968750"/>
          <a:ext cx="7073900" cy="2092325"/>
        </p:xfrm>
        <a:graphic>
          <a:graphicData uri="http://schemas.openxmlformats.org/drawingml/2006/table">
            <a:tbl>
              <a:tblPr/>
              <a:tblGrid>
                <a:gridCol w="3673475"/>
                <a:gridCol w="3400425"/>
              </a:tblGrid>
              <a:tr h="209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Monotype Corsiva" pitchFamily="66" charset="0"/>
                        </a:rPr>
                        <a:t> зайчонок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Каким </a:t>
                      </a:r>
                      <a:r>
                        <a:rPr kumimoji="0" lang="ru-RU" sz="2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был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Monotype Corsiva" pitchFamily="66" charset="0"/>
                        </a:rPr>
                        <a:t>заяц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Кто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4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9138"/>
            <a:ext cx="8820150" cy="4251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dirty="0" smtClean="0">
                <a:solidFill>
                  <a:srgbClr val="3333FF"/>
                </a:solidFill>
                <a:latin typeface="Monotype Corsiva" pitchFamily="66" charset="0"/>
              </a:rPr>
              <a:t>Этапы:</a:t>
            </a:r>
          </a:p>
          <a:p>
            <a:pPr eaLnBrk="1" hangingPunct="1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1этап - (младшие группы) </a:t>
            </a:r>
          </a:p>
          <a:p>
            <a:pPr algn="ctr" eaLnBrk="1" hangingPunct="1">
              <a:buFontTx/>
              <a:buNone/>
            </a:pPr>
            <a:r>
              <a:rPr lang="ru-RU" sz="2800" b="1" dirty="0" smtClean="0">
                <a:latin typeface="Monotype Corsiva" pitchFamily="66" charset="0"/>
              </a:rPr>
              <a:t>   </a:t>
            </a:r>
            <a:r>
              <a:rPr lang="ru-RU" b="1" dirty="0" smtClean="0">
                <a:solidFill>
                  <a:srgbClr val="00FF00"/>
                </a:solidFill>
                <a:latin typeface="Monotype Corsiva" pitchFamily="66" charset="0"/>
              </a:rPr>
              <a:t>только по горизонтали</a:t>
            </a:r>
          </a:p>
        </p:txBody>
      </p:sp>
      <p:pic>
        <p:nvPicPr>
          <p:cNvPr id="34828" name="Picture 73" descr="j03049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3968750"/>
            <a:ext cx="2244725" cy="1843088"/>
          </a:xfrm>
        </p:spPr>
      </p:pic>
      <p:pic>
        <p:nvPicPr>
          <p:cNvPr id="34829" name="Picture 77" descr="j0304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4589463"/>
            <a:ext cx="143986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flipH="1">
            <a:off x="9396536" y="1484784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onotype Corsiva" pitchFamily="66" charset="0"/>
                <a:ea typeface="Batang" pitchFamily="18" charset="-127"/>
                <a:cs typeface="Arial" pitchFamily="34" charset="0"/>
              </a:rPr>
              <a:t>С 3-х лет  необходимо начинать работу:</a:t>
            </a:r>
          </a:p>
          <a:p>
            <a:pPr algn="just"/>
            <a:r>
              <a:rPr lang="ru-RU" dirty="0" smtClean="0">
                <a:latin typeface="Monotype Corsiva" pitchFamily="66" charset="0"/>
                <a:ea typeface="Batang" pitchFamily="18" charset="-127"/>
                <a:cs typeface="Arial" pitchFamily="34" charset="0"/>
              </a:rPr>
              <a:t> с </a:t>
            </a:r>
            <a:r>
              <a:rPr lang="ru-RU" dirty="0" smtClean="0">
                <a:latin typeface="Monotype Corsiva" pitchFamily="66" charset="0"/>
                <a:cs typeface="Arial" pitchFamily="34" charset="0"/>
              </a:rPr>
              <a:t>формирования логического мышления,  </a:t>
            </a:r>
          </a:p>
          <a:p>
            <a:pPr algn="just"/>
            <a:r>
              <a:rPr lang="ru-RU" dirty="0" smtClean="0">
                <a:latin typeface="Monotype Corsiva" pitchFamily="66" charset="0"/>
                <a:cs typeface="Arial" pitchFamily="34" charset="0"/>
              </a:rPr>
              <a:t>с формирования умений анализировать и обобщать, развивать  воображение, </a:t>
            </a:r>
          </a:p>
          <a:p>
            <a:pPr algn="just"/>
            <a:r>
              <a:rPr lang="ru-RU" dirty="0" smtClean="0">
                <a:latin typeface="Monotype Corsiva" pitchFamily="66" charset="0"/>
                <a:cs typeface="Arial" pitchFamily="34" charset="0"/>
              </a:rPr>
              <a:t>знакомить с использованием модели «системный лифт».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620713"/>
            <a:ext cx="8007350" cy="5475287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Monotype Corsiva" pitchFamily="66" charset="0"/>
              </a:rPr>
              <a:t>2 этап – средние группы –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Monotype Corsiva" pitchFamily="66" charset="0"/>
              </a:rPr>
              <a:t>Продолжаем </a:t>
            </a:r>
            <a:r>
              <a:rPr lang="ru-RU" sz="3600" dirty="0" smtClean="0">
                <a:solidFill>
                  <a:srgbClr val="FF0066"/>
                </a:solidFill>
                <a:latin typeface="Monotype Corsiva" pitchFamily="66" charset="0"/>
              </a:rPr>
              <a:t>открывать экраны по горизонтали</a:t>
            </a:r>
          </a:p>
        </p:txBody>
      </p:sp>
      <p:graphicFrame>
        <p:nvGraphicFramePr>
          <p:cNvPr id="141369" name="Group 57"/>
          <p:cNvGraphicFramePr>
            <a:graphicFrameLocks noGrp="1"/>
          </p:cNvGraphicFramePr>
          <p:nvPr>
            <p:ph idx="1"/>
          </p:nvPr>
        </p:nvGraphicFramePr>
        <p:xfrm>
          <a:off x="974725" y="2981325"/>
          <a:ext cx="7845425" cy="3079750"/>
        </p:xfrm>
        <a:graphic>
          <a:graphicData uri="http://schemas.openxmlformats.org/drawingml/2006/table">
            <a:tbl>
              <a:tblPr/>
              <a:tblGrid>
                <a:gridCol w="2516188"/>
                <a:gridCol w="2516187"/>
                <a:gridCol w="2813050"/>
              </a:tblGrid>
              <a:tr h="307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</a:rPr>
                        <a:t>зайчонок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Каким был?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</a:rPr>
                        <a:t>заяц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Кто?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Monotype Corsiva" pitchFamily="66" charset="0"/>
                        </a:rPr>
                        <a:t>Зайчище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Monotype Corsiva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</a:rPr>
                        <a:t>Каким будет?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5853" name="Picture 49" descr="j0304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5013325"/>
            <a:ext cx="14398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Picture 50" descr="j03049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49725"/>
            <a:ext cx="2017713" cy="1812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grpSp>
        <p:nvGrpSpPr>
          <p:cNvPr id="87" name="Group 59"/>
          <p:cNvGrpSpPr>
            <a:grpSpLocks noChangeAspect="1"/>
          </p:cNvGrpSpPr>
          <p:nvPr/>
        </p:nvGrpSpPr>
        <p:grpSpPr bwMode="auto">
          <a:xfrm>
            <a:off x="6012433" y="3573015"/>
            <a:ext cx="3131567" cy="2919413"/>
            <a:chOff x="3901" y="2205"/>
            <a:chExt cx="2018" cy="1839"/>
          </a:xfrm>
        </p:grpSpPr>
        <p:sp>
          <p:nvSpPr>
            <p:cNvPr id="88" name="AutoShape 58"/>
            <p:cNvSpPr>
              <a:spLocks noChangeAspect="1" noChangeArrowheads="1" noTextEdit="1"/>
            </p:cNvSpPr>
            <p:nvPr/>
          </p:nvSpPr>
          <p:spPr bwMode="auto">
            <a:xfrm>
              <a:off x="4059" y="2205"/>
              <a:ext cx="1860" cy="1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60"/>
            <p:cNvSpPr>
              <a:spLocks/>
            </p:cNvSpPr>
            <p:nvPr/>
          </p:nvSpPr>
          <p:spPr bwMode="auto">
            <a:xfrm>
              <a:off x="5512" y="3568"/>
              <a:ext cx="284" cy="298"/>
            </a:xfrm>
            <a:custGeom>
              <a:avLst/>
              <a:gdLst>
                <a:gd name="T0" fmla="*/ 10 w 566"/>
                <a:gd name="T1" fmla="*/ 10 h 596"/>
                <a:gd name="T2" fmla="*/ 9 w 566"/>
                <a:gd name="T3" fmla="*/ 11 h 596"/>
                <a:gd name="T4" fmla="*/ 7 w 566"/>
                <a:gd name="T5" fmla="*/ 13 h 596"/>
                <a:gd name="T6" fmla="*/ 5 w 566"/>
                <a:gd name="T7" fmla="*/ 18 h 596"/>
                <a:gd name="T8" fmla="*/ 3 w 566"/>
                <a:gd name="T9" fmla="*/ 24 h 596"/>
                <a:gd name="T10" fmla="*/ 1 w 566"/>
                <a:gd name="T11" fmla="*/ 33 h 596"/>
                <a:gd name="T12" fmla="*/ 0 w 566"/>
                <a:gd name="T13" fmla="*/ 43 h 596"/>
                <a:gd name="T14" fmla="*/ 1 w 566"/>
                <a:gd name="T15" fmla="*/ 56 h 596"/>
                <a:gd name="T16" fmla="*/ 4 w 566"/>
                <a:gd name="T17" fmla="*/ 73 h 596"/>
                <a:gd name="T18" fmla="*/ 6 w 566"/>
                <a:gd name="T19" fmla="*/ 80 h 596"/>
                <a:gd name="T20" fmla="*/ 9 w 566"/>
                <a:gd name="T21" fmla="*/ 89 h 596"/>
                <a:gd name="T22" fmla="*/ 13 w 566"/>
                <a:gd name="T23" fmla="*/ 97 h 596"/>
                <a:gd name="T24" fmla="*/ 18 w 566"/>
                <a:gd name="T25" fmla="*/ 104 h 596"/>
                <a:gd name="T26" fmla="*/ 23 w 566"/>
                <a:gd name="T27" fmla="*/ 111 h 596"/>
                <a:gd name="T28" fmla="*/ 29 w 566"/>
                <a:gd name="T29" fmla="*/ 117 h 596"/>
                <a:gd name="T30" fmla="*/ 36 w 566"/>
                <a:gd name="T31" fmla="*/ 123 h 596"/>
                <a:gd name="T32" fmla="*/ 42 w 566"/>
                <a:gd name="T33" fmla="*/ 129 h 596"/>
                <a:gd name="T34" fmla="*/ 49 w 566"/>
                <a:gd name="T35" fmla="*/ 134 h 596"/>
                <a:gd name="T36" fmla="*/ 57 w 566"/>
                <a:gd name="T37" fmla="*/ 139 h 596"/>
                <a:gd name="T38" fmla="*/ 64 w 566"/>
                <a:gd name="T39" fmla="*/ 142 h 596"/>
                <a:gd name="T40" fmla="*/ 72 w 566"/>
                <a:gd name="T41" fmla="*/ 145 h 596"/>
                <a:gd name="T42" fmla="*/ 80 w 566"/>
                <a:gd name="T43" fmla="*/ 147 h 596"/>
                <a:gd name="T44" fmla="*/ 87 w 566"/>
                <a:gd name="T45" fmla="*/ 149 h 596"/>
                <a:gd name="T46" fmla="*/ 94 w 566"/>
                <a:gd name="T47" fmla="*/ 149 h 596"/>
                <a:gd name="T48" fmla="*/ 101 w 566"/>
                <a:gd name="T49" fmla="*/ 149 h 596"/>
                <a:gd name="T50" fmla="*/ 113 w 566"/>
                <a:gd name="T51" fmla="*/ 146 h 596"/>
                <a:gd name="T52" fmla="*/ 124 w 566"/>
                <a:gd name="T53" fmla="*/ 138 h 596"/>
                <a:gd name="T54" fmla="*/ 133 w 566"/>
                <a:gd name="T55" fmla="*/ 126 h 596"/>
                <a:gd name="T56" fmla="*/ 139 w 566"/>
                <a:gd name="T57" fmla="*/ 113 h 596"/>
                <a:gd name="T58" fmla="*/ 143 w 566"/>
                <a:gd name="T59" fmla="*/ 98 h 596"/>
                <a:gd name="T60" fmla="*/ 142 w 566"/>
                <a:gd name="T61" fmla="*/ 81 h 596"/>
                <a:gd name="T62" fmla="*/ 138 w 566"/>
                <a:gd name="T63" fmla="*/ 66 h 596"/>
                <a:gd name="T64" fmla="*/ 129 w 566"/>
                <a:gd name="T65" fmla="*/ 50 h 596"/>
                <a:gd name="T66" fmla="*/ 123 w 566"/>
                <a:gd name="T67" fmla="*/ 43 h 596"/>
                <a:gd name="T68" fmla="*/ 116 w 566"/>
                <a:gd name="T69" fmla="*/ 37 h 596"/>
                <a:gd name="T70" fmla="*/ 108 w 566"/>
                <a:gd name="T71" fmla="*/ 30 h 596"/>
                <a:gd name="T72" fmla="*/ 99 w 566"/>
                <a:gd name="T73" fmla="*/ 24 h 596"/>
                <a:gd name="T74" fmla="*/ 91 w 566"/>
                <a:gd name="T75" fmla="*/ 19 h 596"/>
                <a:gd name="T76" fmla="*/ 82 w 566"/>
                <a:gd name="T77" fmla="*/ 13 h 596"/>
                <a:gd name="T78" fmla="*/ 73 w 566"/>
                <a:gd name="T79" fmla="*/ 9 h 596"/>
                <a:gd name="T80" fmla="*/ 63 w 566"/>
                <a:gd name="T81" fmla="*/ 5 h 596"/>
                <a:gd name="T82" fmla="*/ 55 w 566"/>
                <a:gd name="T83" fmla="*/ 3 h 596"/>
                <a:gd name="T84" fmla="*/ 46 w 566"/>
                <a:gd name="T85" fmla="*/ 1 h 596"/>
                <a:gd name="T86" fmla="*/ 38 w 566"/>
                <a:gd name="T87" fmla="*/ 0 h 596"/>
                <a:gd name="T88" fmla="*/ 30 w 566"/>
                <a:gd name="T89" fmla="*/ 0 h 596"/>
                <a:gd name="T90" fmla="*/ 24 w 566"/>
                <a:gd name="T91" fmla="*/ 1 h 596"/>
                <a:gd name="T92" fmla="*/ 18 w 566"/>
                <a:gd name="T93" fmla="*/ 3 h 596"/>
                <a:gd name="T94" fmla="*/ 13 w 566"/>
                <a:gd name="T95" fmla="*/ 6 h 596"/>
                <a:gd name="T96" fmla="*/ 10 w 566"/>
                <a:gd name="T97" fmla="*/ 10 h 5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66"/>
                <a:gd name="T148" fmla="*/ 0 h 596"/>
                <a:gd name="T149" fmla="*/ 566 w 566"/>
                <a:gd name="T150" fmla="*/ 596 h 5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66" h="596">
                  <a:moveTo>
                    <a:pt x="37" y="43"/>
                  </a:moveTo>
                  <a:lnTo>
                    <a:pt x="35" y="47"/>
                  </a:lnTo>
                  <a:lnTo>
                    <a:pt x="28" y="54"/>
                  </a:lnTo>
                  <a:lnTo>
                    <a:pt x="19" y="72"/>
                  </a:lnTo>
                  <a:lnTo>
                    <a:pt x="11" y="97"/>
                  </a:lnTo>
                  <a:lnTo>
                    <a:pt x="4" y="130"/>
                  </a:lnTo>
                  <a:lnTo>
                    <a:pt x="0" y="173"/>
                  </a:lnTo>
                  <a:lnTo>
                    <a:pt x="4" y="226"/>
                  </a:lnTo>
                  <a:lnTo>
                    <a:pt x="13" y="290"/>
                  </a:lnTo>
                  <a:lnTo>
                    <a:pt x="22" y="323"/>
                  </a:lnTo>
                  <a:lnTo>
                    <a:pt x="35" y="356"/>
                  </a:lnTo>
                  <a:lnTo>
                    <a:pt x="52" y="388"/>
                  </a:lnTo>
                  <a:lnTo>
                    <a:pt x="71" y="417"/>
                  </a:lnTo>
                  <a:lnTo>
                    <a:pt x="91" y="444"/>
                  </a:lnTo>
                  <a:lnTo>
                    <a:pt x="116" y="471"/>
                  </a:lnTo>
                  <a:lnTo>
                    <a:pt x="142" y="495"/>
                  </a:lnTo>
                  <a:lnTo>
                    <a:pt x="168" y="516"/>
                  </a:lnTo>
                  <a:lnTo>
                    <a:pt x="196" y="536"/>
                  </a:lnTo>
                  <a:lnTo>
                    <a:pt x="226" y="553"/>
                  </a:lnTo>
                  <a:lnTo>
                    <a:pt x="256" y="567"/>
                  </a:lnTo>
                  <a:lnTo>
                    <a:pt x="286" y="579"/>
                  </a:lnTo>
                  <a:lnTo>
                    <a:pt x="316" y="588"/>
                  </a:lnTo>
                  <a:lnTo>
                    <a:pt x="344" y="594"/>
                  </a:lnTo>
                  <a:lnTo>
                    <a:pt x="372" y="596"/>
                  </a:lnTo>
                  <a:lnTo>
                    <a:pt x="400" y="596"/>
                  </a:lnTo>
                  <a:lnTo>
                    <a:pt x="450" y="582"/>
                  </a:lnTo>
                  <a:lnTo>
                    <a:pt x="493" y="551"/>
                  </a:lnTo>
                  <a:lnTo>
                    <a:pt x="529" y="507"/>
                  </a:lnTo>
                  <a:lnTo>
                    <a:pt x="553" y="452"/>
                  </a:lnTo>
                  <a:lnTo>
                    <a:pt x="566" y="392"/>
                  </a:lnTo>
                  <a:lnTo>
                    <a:pt x="564" y="327"/>
                  </a:lnTo>
                  <a:lnTo>
                    <a:pt x="548" y="263"/>
                  </a:lnTo>
                  <a:lnTo>
                    <a:pt x="512" y="203"/>
                  </a:lnTo>
                  <a:lnTo>
                    <a:pt x="488" y="173"/>
                  </a:lnTo>
                  <a:lnTo>
                    <a:pt x="460" y="146"/>
                  </a:lnTo>
                  <a:lnTo>
                    <a:pt x="428" y="121"/>
                  </a:lnTo>
                  <a:lnTo>
                    <a:pt x="394" y="97"/>
                  </a:lnTo>
                  <a:lnTo>
                    <a:pt x="361" y="74"/>
                  </a:lnTo>
                  <a:lnTo>
                    <a:pt x="325" y="54"/>
                  </a:lnTo>
                  <a:lnTo>
                    <a:pt x="288" y="37"/>
                  </a:lnTo>
                  <a:lnTo>
                    <a:pt x="252" y="23"/>
                  </a:lnTo>
                  <a:lnTo>
                    <a:pt x="217" y="12"/>
                  </a:lnTo>
                  <a:lnTo>
                    <a:pt x="181" y="4"/>
                  </a:lnTo>
                  <a:lnTo>
                    <a:pt x="149" y="0"/>
                  </a:lnTo>
                  <a:lnTo>
                    <a:pt x="119" y="0"/>
                  </a:lnTo>
                  <a:lnTo>
                    <a:pt x="93" y="4"/>
                  </a:lnTo>
                  <a:lnTo>
                    <a:pt x="69" y="12"/>
                  </a:lnTo>
                  <a:lnTo>
                    <a:pt x="50" y="25"/>
                  </a:lnTo>
                  <a:lnTo>
                    <a:pt x="37" y="43"/>
                  </a:lnTo>
                  <a:close/>
                </a:path>
              </a:pathLst>
            </a:custGeom>
            <a:solidFill>
              <a:srgbClr val="FFDB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61"/>
            <p:cNvSpPr>
              <a:spLocks/>
            </p:cNvSpPr>
            <p:nvPr/>
          </p:nvSpPr>
          <p:spPr bwMode="auto">
            <a:xfrm>
              <a:off x="4133" y="2250"/>
              <a:ext cx="1395" cy="1687"/>
            </a:xfrm>
            <a:custGeom>
              <a:avLst/>
              <a:gdLst>
                <a:gd name="T0" fmla="*/ 75 w 2790"/>
                <a:gd name="T1" fmla="*/ 528 h 3373"/>
                <a:gd name="T2" fmla="*/ 36 w 2790"/>
                <a:gd name="T3" fmla="*/ 562 h 3373"/>
                <a:gd name="T4" fmla="*/ 3 w 2790"/>
                <a:gd name="T5" fmla="*/ 547 h 3373"/>
                <a:gd name="T6" fmla="*/ 0 w 2790"/>
                <a:gd name="T7" fmla="*/ 554 h 3373"/>
                <a:gd name="T8" fmla="*/ 7 w 2790"/>
                <a:gd name="T9" fmla="*/ 603 h 3373"/>
                <a:gd name="T10" fmla="*/ 42 w 2790"/>
                <a:gd name="T11" fmla="*/ 656 h 3373"/>
                <a:gd name="T12" fmla="*/ 114 w 2790"/>
                <a:gd name="T13" fmla="*/ 670 h 3373"/>
                <a:gd name="T14" fmla="*/ 156 w 2790"/>
                <a:gd name="T15" fmla="*/ 709 h 3373"/>
                <a:gd name="T16" fmla="*/ 204 w 2790"/>
                <a:gd name="T17" fmla="*/ 749 h 3373"/>
                <a:gd name="T18" fmla="*/ 222 w 2790"/>
                <a:gd name="T19" fmla="*/ 774 h 3373"/>
                <a:gd name="T20" fmla="*/ 239 w 2790"/>
                <a:gd name="T21" fmla="*/ 793 h 3373"/>
                <a:gd name="T22" fmla="*/ 290 w 2790"/>
                <a:gd name="T23" fmla="*/ 802 h 3373"/>
                <a:gd name="T24" fmla="*/ 318 w 2790"/>
                <a:gd name="T25" fmla="*/ 776 h 3373"/>
                <a:gd name="T26" fmla="*/ 295 w 2790"/>
                <a:gd name="T27" fmla="*/ 750 h 3373"/>
                <a:gd name="T28" fmla="*/ 301 w 2790"/>
                <a:gd name="T29" fmla="*/ 726 h 3373"/>
                <a:gd name="T30" fmla="*/ 332 w 2790"/>
                <a:gd name="T31" fmla="*/ 722 h 3373"/>
                <a:gd name="T32" fmla="*/ 358 w 2790"/>
                <a:gd name="T33" fmla="*/ 771 h 3373"/>
                <a:gd name="T34" fmla="*/ 393 w 2790"/>
                <a:gd name="T35" fmla="*/ 831 h 3373"/>
                <a:gd name="T36" fmla="*/ 417 w 2790"/>
                <a:gd name="T37" fmla="*/ 842 h 3373"/>
                <a:gd name="T38" fmla="*/ 442 w 2790"/>
                <a:gd name="T39" fmla="*/ 844 h 3373"/>
                <a:gd name="T40" fmla="*/ 465 w 2790"/>
                <a:gd name="T41" fmla="*/ 841 h 3373"/>
                <a:gd name="T42" fmla="*/ 487 w 2790"/>
                <a:gd name="T43" fmla="*/ 826 h 3373"/>
                <a:gd name="T44" fmla="*/ 469 w 2790"/>
                <a:gd name="T45" fmla="*/ 795 h 3373"/>
                <a:gd name="T46" fmla="*/ 456 w 2790"/>
                <a:gd name="T47" fmla="*/ 776 h 3373"/>
                <a:gd name="T48" fmla="*/ 485 w 2790"/>
                <a:gd name="T49" fmla="*/ 784 h 3373"/>
                <a:gd name="T50" fmla="*/ 521 w 2790"/>
                <a:gd name="T51" fmla="*/ 781 h 3373"/>
                <a:gd name="T52" fmla="*/ 551 w 2790"/>
                <a:gd name="T53" fmla="*/ 774 h 3373"/>
                <a:gd name="T54" fmla="*/ 576 w 2790"/>
                <a:gd name="T55" fmla="*/ 782 h 3373"/>
                <a:gd name="T56" fmla="*/ 594 w 2790"/>
                <a:gd name="T57" fmla="*/ 812 h 3373"/>
                <a:gd name="T58" fmla="*/ 642 w 2790"/>
                <a:gd name="T59" fmla="*/ 803 h 3373"/>
                <a:gd name="T60" fmla="*/ 635 w 2790"/>
                <a:gd name="T61" fmla="*/ 771 h 3373"/>
                <a:gd name="T62" fmla="*/ 608 w 2790"/>
                <a:gd name="T63" fmla="*/ 757 h 3373"/>
                <a:gd name="T64" fmla="*/ 625 w 2790"/>
                <a:gd name="T65" fmla="*/ 723 h 3373"/>
                <a:gd name="T66" fmla="*/ 631 w 2790"/>
                <a:gd name="T67" fmla="*/ 687 h 3373"/>
                <a:gd name="T68" fmla="*/ 657 w 2790"/>
                <a:gd name="T69" fmla="*/ 690 h 3373"/>
                <a:gd name="T70" fmla="*/ 668 w 2790"/>
                <a:gd name="T71" fmla="*/ 669 h 3373"/>
                <a:gd name="T72" fmla="*/ 642 w 2790"/>
                <a:gd name="T73" fmla="*/ 650 h 3373"/>
                <a:gd name="T74" fmla="*/ 669 w 2790"/>
                <a:gd name="T75" fmla="*/ 636 h 3373"/>
                <a:gd name="T76" fmla="*/ 698 w 2790"/>
                <a:gd name="T77" fmla="*/ 531 h 3373"/>
                <a:gd name="T78" fmla="*/ 691 w 2790"/>
                <a:gd name="T79" fmla="*/ 459 h 3373"/>
                <a:gd name="T80" fmla="*/ 652 w 2790"/>
                <a:gd name="T81" fmla="*/ 401 h 3373"/>
                <a:gd name="T82" fmla="*/ 606 w 2790"/>
                <a:gd name="T83" fmla="*/ 359 h 3373"/>
                <a:gd name="T84" fmla="*/ 614 w 2790"/>
                <a:gd name="T85" fmla="*/ 303 h 3373"/>
                <a:gd name="T86" fmla="*/ 626 w 2790"/>
                <a:gd name="T87" fmla="*/ 206 h 3373"/>
                <a:gd name="T88" fmla="*/ 595 w 2790"/>
                <a:gd name="T89" fmla="*/ 32 h 3373"/>
                <a:gd name="T90" fmla="*/ 546 w 2790"/>
                <a:gd name="T91" fmla="*/ 36 h 3373"/>
                <a:gd name="T92" fmla="*/ 518 w 2790"/>
                <a:gd name="T93" fmla="*/ 152 h 3373"/>
                <a:gd name="T94" fmla="*/ 536 w 2790"/>
                <a:gd name="T95" fmla="*/ 296 h 3373"/>
                <a:gd name="T96" fmla="*/ 524 w 2790"/>
                <a:gd name="T97" fmla="*/ 316 h 3373"/>
                <a:gd name="T98" fmla="*/ 474 w 2790"/>
                <a:gd name="T99" fmla="*/ 284 h 3373"/>
                <a:gd name="T100" fmla="*/ 450 w 2790"/>
                <a:gd name="T101" fmla="*/ 241 h 3373"/>
                <a:gd name="T102" fmla="*/ 416 w 2790"/>
                <a:gd name="T103" fmla="*/ 175 h 3373"/>
                <a:gd name="T104" fmla="*/ 377 w 2790"/>
                <a:gd name="T105" fmla="*/ 119 h 3373"/>
                <a:gd name="T106" fmla="*/ 336 w 2790"/>
                <a:gd name="T107" fmla="*/ 88 h 3373"/>
                <a:gd name="T108" fmla="*/ 296 w 2790"/>
                <a:gd name="T109" fmla="*/ 75 h 3373"/>
                <a:gd name="T110" fmla="*/ 274 w 2790"/>
                <a:gd name="T111" fmla="*/ 83 h 3373"/>
                <a:gd name="T112" fmla="*/ 294 w 2790"/>
                <a:gd name="T113" fmla="*/ 160 h 3373"/>
                <a:gd name="T114" fmla="*/ 330 w 2790"/>
                <a:gd name="T115" fmla="*/ 262 h 3373"/>
                <a:gd name="T116" fmla="*/ 281 w 2790"/>
                <a:gd name="T117" fmla="*/ 271 h 3373"/>
                <a:gd name="T118" fmla="*/ 179 w 2790"/>
                <a:gd name="T119" fmla="*/ 326 h 3373"/>
                <a:gd name="T120" fmla="*/ 93 w 2790"/>
                <a:gd name="T121" fmla="*/ 466 h 3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90"/>
                <a:gd name="T184" fmla="*/ 0 h 3373"/>
                <a:gd name="T185" fmla="*/ 2790 w 2790"/>
                <a:gd name="T186" fmla="*/ 3373 h 33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90" h="3373">
                  <a:moveTo>
                    <a:pt x="337" y="2031"/>
                  </a:moveTo>
                  <a:lnTo>
                    <a:pt x="335" y="2036"/>
                  </a:lnTo>
                  <a:lnTo>
                    <a:pt x="328" y="2054"/>
                  </a:lnTo>
                  <a:lnTo>
                    <a:pt x="315" y="2079"/>
                  </a:lnTo>
                  <a:lnTo>
                    <a:pt x="298" y="2110"/>
                  </a:lnTo>
                  <a:lnTo>
                    <a:pt x="275" y="2144"/>
                  </a:lnTo>
                  <a:lnTo>
                    <a:pt x="249" y="2177"/>
                  </a:lnTo>
                  <a:lnTo>
                    <a:pt x="217" y="2208"/>
                  </a:lnTo>
                  <a:lnTo>
                    <a:pt x="180" y="2231"/>
                  </a:lnTo>
                  <a:lnTo>
                    <a:pt x="143" y="2245"/>
                  </a:lnTo>
                  <a:lnTo>
                    <a:pt x="107" y="2245"/>
                  </a:lnTo>
                  <a:lnTo>
                    <a:pt x="77" y="2235"/>
                  </a:lnTo>
                  <a:lnTo>
                    <a:pt x="51" y="2220"/>
                  </a:lnTo>
                  <a:lnTo>
                    <a:pt x="30" y="2204"/>
                  </a:lnTo>
                  <a:lnTo>
                    <a:pt x="14" y="2186"/>
                  </a:lnTo>
                  <a:lnTo>
                    <a:pt x="4" y="2175"/>
                  </a:lnTo>
                  <a:lnTo>
                    <a:pt x="0" y="2169"/>
                  </a:lnTo>
                  <a:lnTo>
                    <a:pt x="0" y="2175"/>
                  </a:lnTo>
                  <a:lnTo>
                    <a:pt x="0" y="2188"/>
                  </a:lnTo>
                  <a:lnTo>
                    <a:pt x="0" y="2214"/>
                  </a:lnTo>
                  <a:lnTo>
                    <a:pt x="2" y="2243"/>
                  </a:lnTo>
                  <a:lnTo>
                    <a:pt x="4" y="2280"/>
                  </a:lnTo>
                  <a:lnTo>
                    <a:pt x="10" y="2321"/>
                  </a:lnTo>
                  <a:lnTo>
                    <a:pt x="19" y="2366"/>
                  </a:lnTo>
                  <a:lnTo>
                    <a:pt x="30" y="2410"/>
                  </a:lnTo>
                  <a:lnTo>
                    <a:pt x="47" y="2457"/>
                  </a:lnTo>
                  <a:lnTo>
                    <a:pt x="68" y="2502"/>
                  </a:lnTo>
                  <a:lnTo>
                    <a:pt x="96" y="2545"/>
                  </a:lnTo>
                  <a:lnTo>
                    <a:pt x="128" y="2586"/>
                  </a:lnTo>
                  <a:lnTo>
                    <a:pt x="167" y="2621"/>
                  </a:lnTo>
                  <a:lnTo>
                    <a:pt x="214" y="2650"/>
                  </a:lnTo>
                  <a:lnTo>
                    <a:pt x="268" y="2672"/>
                  </a:lnTo>
                  <a:lnTo>
                    <a:pt x="329" y="2683"/>
                  </a:lnTo>
                  <a:lnTo>
                    <a:pt x="453" y="2672"/>
                  </a:lnTo>
                  <a:lnTo>
                    <a:pt x="458" y="2677"/>
                  </a:lnTo>
                  <a:lnTo>
                    <a:pt x="473" y="2695"/>
                  </a:lnTo>
                  <a:lnTo>
                    <a:pt x="498" y="2720"/>
                  </a:lnTo>
                  <a:lnTo>
                    <a:pt x="531" y="2753"/>
                  </a:lnTo>
                  <a:lnTo>
                    <a:pt x="572" y="2792"/>
                  </a:lnTo>
                  <a:lnTo>
                    <a:pt x="623" y="2835"/>
                  </a:lnTo>
                  <a:lnTo>
                    <a:pt x="679" y="2880"/>
                  </a:lnTo>
                  <a:lnTo>
                    <a:pt x="741" y="2925"/>
                  </a:lnTo>
                  <a:lnTo>
                    <a:pt x="771" y="2948"/>
                  </a:lnTo>
                  <a:lnTo>
                    <a:pt x="797" y="2970"/>
                  </a:lnTo>
                  <a:lnTo>
                    <a:pt x="817" y="2993"/>
                  </a:lnTo>
                  <a:lnTo>
                    <a:pt x="836" y="3015"/>
                  </a:lnTo>
                  <a:lnTo>
                    <a:pt x="851" y="3036"/>
                  </a:lnTo>
                  <a:lnTo>
                    <a:pt x="864" y="3055"/>
                  </a:lnTo>
                  <a:lnTo>
                    <a:pt x="875" y="3077"/>
                  </a:lnTo>
                  <a:lnTo>
                    <a:pt x="888" y="3094"/>
                  </a:lnTo>
                  <a:lnTo>
                    <a:pt x="900" y="3114"/>
                  </a:lnTo>
                  <a:lnTo>
                    <a:pt x="911" y="3129"/>
                  </a:lnTo>
                  <a:lnTo>
                    <a:pt x="926" y="3145"/>
                  </a:lnTo>
                  <a:lnTo>
                    <a:pt x="941" y="3161"/>
                  </a:lnTo>
                  <a:lnTo>
                    <a:pt x="959" y="3172"/>
                  </a:lnTo>
                  <a:lnTo>
                    <a:pt x="982" y="3184"/>
                  </a:lnTo>
                  <a:lnTo>
                    <a:pt x="1008" y="3192"/>
                  </a:lnTo>
                  <a:lnTo>
                    <a:pt x="1040" y="3200"/>
                  </a:lnTo>
                  <a:lnTo>
                    <a:pt x="1103" y="3207"/>
                  </a:lnTo>
                  <a:lnTo>
                    <a:pt x="1158" y="3205"/>
                  </a:lnTo>
                  <a:lnTo>
                    <a:pt x="1202" y="3196"/>
                  </a:lnTo>
                  <a:lnTo>
                    <a:pt x="1236" y="3180"/>
                  </a:lnTo>
                  <a:lnTo>
                    <a:pt x="1260" y="3159"/>
                  </a:lnTo>
                  <a:lnTo>
                    <a:pt x="1272" y="3133"/>
                  </a:lnTo>
                  <a:lnTo>
                    <a:pt x="1270" y="3104"/>
                  </a:lnTo>
                  <a:lnTo>
                    <a:pt x="1257" y="3075"/>
                  </a:lnTo>
                  <a:lnTo>
                    <a:pt x="1236" y="3050"/>
                  </a:lnTo>
                  <a:lnTo>
                    <a:pt x="1214" y="3028"/>
                  </a:lnTo>
                  <a:lnTo>
                    <a:pt x="1195" y="3013"/>
                  </a:lnTo>
                  <a:lnTo>
                    <a:pt x="1178" y="2999"/>
                  </a:lnTo>
                  <a:lnTo>
                    <a:pt x="1167" y="2985"/>
                  </a:lnTo>
                  <a:lnTo>
                    <a:pt x="1161" y="2968"/>
                  </a:lnTo>
                  <a:lnTo>
                    <a:pt x="1165" y="2950"/>
                  </a:lnTo>
                  <a:lnTo>
                    <a:pt x="1180" y="2925"/>
                  </a:lnTo>
                  <a:lnTo>
                    <a:pt x="1201" y="2902"/>
                  </a:lnTo>
                  <a:lnTo>
                    <a:pt x="1225" y="2884"/>
                  </a:lnTo>
                  <a:lnTo>
                    <a:pt x="1249" y="2872"/>
                  </a:lnTo>
                  <a:lnTo>
                    <a:pt x="1275" y="2868"/>
                  </a:lnTo>
                  <a:lnTo>
                    <a:pt x="1302" y="2872"/>
                  </a:lnTo>
                  <a:lnTo>
                    <a:pt x="1326" y="2886"/>
                  </a:lnTo>
                  <a:lnTo>
                    <a:pt x="1350" y="2907"/>
                  </a:lnTo>
                  <a:lnTo>
                    <a:pt x="1371" y="2939"/>
                  </a:lnTo>
                  <a:lnTo>
                    <a:pt x="1391" y="2979"/>
                  </a:lnTo>
                  <a:lnTo>
                    <a:pt x="1412" y="3028"/>
                  </a:lnTo>
                  <a:lnTo>
                    <a:pt x="1432" y="3083"/>
                  </a:lnTo>
                  <a:lnTo>
                    <a:pt x="1457" y="3139"/>
                  </a:lnTo>
                  <a:lnTo>
                    <a:pt x="1481" y="3196"/>
                  </a:lnTo>
                  <a:lnTo>
                    <a:pt x="1509" y="3246"/>
                  </a:lnTo>
                  <a:lnTo>
                    <a:pt x="1539" y="3291"/>
                  </a:lnTo>
                  <a:lnTo>
                    <a:pt x="1573" y="3324"/>
                  </a:lnTo>
                  <a:lnTo>
                    <a:pt x="1591" y="3338"/>
                  </a:lnTo>
                  <a:lnTo>
                    <a:pt x="1610" y="3348"/>
                  </a:lnTo>
                  <a:lnTo>
                    <a:pt x="1631" y="3357"/>
                  </a:lnTo>
                  <a:lnTo>
                    <a:pt x="1649" y="3363"/>
                  </a:lnTo>
                  <a:lnTo>
                    <a:pt x="1670" y="3367"/>
                  </a:lnTo>
                  <a:lnTo>
                    <a:pt x="1690" y="3371"/>
                  </a:lnTo>
                  <a:lnTo>
                    <a:pt x="1709" y="3373"/>
                  </a:lnTo>
                  <a:lnTo>
                    <a:pt x="1730" y="3373"/>
                  </a:lnTo>
                  <a:lnTo>
                    <a:pt x="1750" y="3373"/>
                  </a:lnTo>
                  <a:lnTo>
                    <a:pt x="1771" y="3373"/>
                  </a:lnTo>
                  <a:lnTo>
                    <a:pt x="1789" y="3371"/>
                  </a:lnTo>
                  <a:lnTo>
                    <a:pt x="1808" y="3369"/>
                  </a:lnTo>
                  <a:lnTo>
                    <a:pt x="1827" y="3367"/>
                  </a:lnTo>
                  <a:lnTo>
                    <a:pt x="1846" y="3363"/>
                  </a:lnTo>
                  <a:lnTo>
                    <a:pt x="1862" y="3361"/>
                  </a:lnTo>
                  <a:lnTo>
                    <a:pt x="1879" y="3359"/>
                  </a:lnTo>
                  <a:lnTo>
                    <a:pt x="1915" y="3352"/>
                  </a:lnTo>
                  <a:lnTo>
                    <a:pt x="1937" y="3338"/>
                  </a:lnTo>
                  <a:lnTo>
                    <a:pt x="1948" y="3322"/>
                  </a:lnTo>
                  <a:lnTo>
                    <a:pt x="1950" y="3301"/>
                  </a:lnTo>
                  <a:lnTo>
                    <a:pt x="1945" y="3278"/>
                  </a:lnTo>
                  <a:lnTo>
                    <a:pt x="1933" y="3252"/>
                  </a:lnTo>
                  <a:lnTo>
                    <a:pt x="1917" y="3227"/>
                  </a:lnTo>
                  <a:lnTo>
                    <a:pt x="1900" y="3202"/>
                  </a:lnTo>
                  <a:lnTo>
                    <a:pt x="1879" y="3178"/>
                  </a:lnTo>
                  <a:lnTo>
                    <a:pt x="1860" y="3155"/>
                  </a:lnTo>
                  <a:lnTo>
                    <a:pt x="1846" y="3135"/>
                  </a:lnTo>
                  <a:lnTo>
                    <a:pt x="1832" y="3120"/>
                  </a:lnTo>
                  <a:lnTo>
                    <a:pt x="1827" y="3110"/>
                  </a:lnTo>
                  <a:lnTo>
                    <a:pt x="1827" y="3104"/>
                  </a:lnTo>
                  <a:lnTo>
                    <a:pt x="1838" y="3106"/>
                  </a:lnTo>
                  <a:lnTo>
                    <a:pt x="1859" y="3114"/>
                  </a:lnTo>
                  <a:lnTo>
                    <a:pt x="1885" y="3124"/>
                  </a:lnTo>
                  <a:lnTo>
                    <a:pt x="1913" y="3131"/>
                  </a:lnTo>
                  <a:lnTo>
                    <a:pt x="1941" y="3135"/>
                  </a:lnTo>
                  <a:lnTo>
                    <a:pt x="1969" y="3137"/>
                  </a:lnTo>
                  <a:lnTo>
                    <a:pt x="1999" y="3135"/>
                  </a:lnTo>
                  <a:lnTo>
                    <a:pt x="2027" y="3133"/>
                  </a:lnTo>
                  <a:lnTo>
                    <a:pt x="2055" y="3129"/>
                  </a:lnTo>
                  <a:lnTo>
                    <a:pt x="2083" y="3124"/>
                  </a:lnTo>
                  <a:lnTo>
                    <a:pt x="2109" y="3118"/>
                  </a:lnTo>
                  <a:lnTo>
                    <a:pt x="2135" y="3112"/>
                  </a:lnTo>
                  <a:lnTo>
                    <a:pt x="2160" y="3106"/>
                  </a:lnTo>
                  <a:lnTo>
                    <a:pt x="2184" y="3100"/>
                  </a:lnTo>
                  <a:lnTo>
                    <a:pt x="2204" y="3096"/>
                  </a:lnTo>
                  <a:lnTo>
                    <a:pt x="2225" y="3094"/>
                  </a:lnTo>
                  <a:lnTo>
                    <a:pt x="2244" y="3092"/>
                  </a:lnTo>
                  <a:lnTo>
                    <a:pt x="2261" y="3094"/>
                  </a:lnTo>
                  <a:lnTo>
                    <a:pt x="2287" y="3106"/>
                  </a:lnTo>
                  <a:lnTo>
                    <a:pt x="2304" y="3126"/>
                  </a:lnTo>
                  <a:lnTo>
                    <a:pt x="2317" y="3153"/>
                  </a:lnTo>
                  <a:lnTo>
                    <a:pt x="2328" y="3180"/>
                  </a:lnTo>
                  <a:lnTo>
                    <a:pt x="2339" y="3207"/>
                  </a:lnTo>
                  <a:lnTo>
                    <a:pt x="2352" y="3233"/>
                  </a:lnTo>
                  <a:lnTo>
                    <a:pt x="2373" y="3248"/>
                  </a:lnTo>
                  <a:lnTo>
                    <a:pt x="2403" y="3256"/>
                  </a:lnTo>
                  <a:lnTo>
                    <a:pt x="2468" y="3254"/>
                  </a:lnTo>
                  <a:lnTo>
                    <a:pt x="2515" y="3246"/>
                  </a:lnTo>
                  <a:lnTo>
                    <a:pt x="2548" y="3231"/>
                  </a:lnTo>
                  <a:lnTo>
                    <a:pt x="2567" y="3209"/>
                  </a:lnTo>
                  <a:lnTo>
                    <a:pt x="2576" y="3186"/>
                  </a:lnTo>
                  <a:lnTo>
                    <a:pt x="2576" y="3159"/>
                  </a:lnTo>
                  <a:lnTo>
                    <a:pt x="2569" y="3129"/>
                  </a:lnTo>
                  <a:lnTo>
                    <a:pt x="2556" y="3098"/>
                  </a:lnTo>
                  <a:lnTo>
                    <a:pt x="2539" y="3081"/>
                  </a:lnTo>
                  <a:lnTo>
                    <a:pt x="2517" y="3067"/>
                  </a:lnTo>
                  <a:lnTo>
                    <a:pt x="2489" y="3059"/>
                  </a:lnTo>
                  <a:lnTo>
                    <a:pt x="2462" y="3052"/>
                  </a:lnTo>
                  <a:lnTo>
                    <a:pt x="2442" y="3042"/>
                  </a:lnTo>
                  <a:lnTo>
                    <a:pt x="2429" y="3028"/>
                  </a:lnTo>
                  <a:lnTo>
                    <a:pt x="2427" y="3007"/>
                  </a:lnTo>
                  <a:lnTo>
                    <a:pt x="2442" y="2974"/>
                  </a:lnTo>
                  <a:lnTo>
                    <a:pt x="2464" y="2939"/>
                  </a:lnTo>
                  <a:lnTo>
                    <a:pt x="2485" y="2913"/>
                  </a:lnTo>
                  <a:lnTo>
                    <a:pt x="2500" y="2890"/>
                  </a:lnTo>
                  <a:lnTo>
                    <a:pt x="2513" y="2868"/>
                  </a:lnTo>
                  <a:lnTo>
                    <a:pt x="2520" y="2847"/>
                  </a:lnTo>
                  <a:lnTo>
                    <a:pt x="2526" y="2822"/>
                  </a:lnTo>
                  <a:lnTo>
                    <a:pt x="2526" y="2788"/>
                  </a:lnTo>
                  <a:lnTo>
                    <a:pt x="2524" y="2746"/>
                  </a:lnTo>
                  <a:lnTo>
                    <a:pt x="2528" y="2713"/>
                  </a:lnTo>
                  <a:lnTo>
                    <a:pt x="2543" y="2707"/>
                  </a:lnTo>
                  <a:lnTo>
                    <a:pt x="2567" y="2716"/>
                  </a:lnTo>
                  <a:lnTo>
                    <a:pt x="2597" y="2736"/>
                  </a:lnTo>
                  <a:lnTo>
                    <a:pt x="2627" y="2757"/>
                  </a:lnTo>
                  <a:lnTo>
                    <a:pt x="2653" y="2771"/>
                  </a:lnTo>
                  <a:lnTo>
                    <a:pt x="2674" y="2767"/>
                  </a:lnTo>
                  <a:lnTo>
                    <a:pt x="2685" y="2742"/>
                  </a:lnTo>
                  <a:lnTo>
                    <a:pt x="2683" y="2705"/>
                  </a:lnTo>
                  <a:lnTo>
                    <a:pt x="2670" y="2674"/>
                  </a:lnTo>
                  <a:lnTo>
                    <a:pt x="2651" y="2648"/>
                  </a:lnTo>
                  <a:lnTo>
                    <a:pt x="2627" y="2629"/>
                  </a:lnTo>
                  <a:lnTo>
                    <a:pt x="2603" y="2613"/>
                  </a:lnTo>
                  <a:lnTo>
                    <a:pt x="2582" y="2603"/>
                  </a:lnTo>
                  <a:lnTo>
                    <a:pt x="2567" y="2598"/>
                  </a:lnTo>
                  <a:lnTo>
                    <a:pt x="2561" y="2596"/>
                  </a:lnTo>
                  <a:lnTo>
                    <a:pt x="2571" y="2596"/>
                  </a:lnTo>
                  <a:lnTo>
                    <a:pt x="2597" y="2588"/>
                  </a:lnTo>
                  <a:lnTo>
                    <a:pt x="2634" y="2574"/>
                  </a:lnTo>
                  <a:lnTo>
                    <a:pt x="2676" y="2543"/>
                  </a:lnTo>
                  <a:lnTo>
                    <a:pt x="2717" y="2496"/>
                  </a:lnTo>
                  <a:lnTo>
                    <a:pt x="2754" y="2424"/>
                  </a:lnTo>
                  <a:lnTo>
                    <a:pt x="2780" y="2325"/>
                  </a:lnTo>
                  <a:lnTo>
                    <a:pt x="2790" y="2194"/>
                  </a:lnTo>
                  <a:lnTo>
                    <a:pt x="2790" y="2122"/>
                  </a:lnTo>
                  <a:lnTo>
                    <a:pt x="2790" y="2056"/>
                  </a:lnTo>
                  <a:lnTo>
                    <a:pt x="2788" y="1994"/>
                  </a:lnTo>
                  <a:lnTo>
                    <a:pt x="2784" y="1937"/>
                  </a:lnTo>
                  <a:lnTo>
                    <a:pt x="2775" y="1884"/>
                  </a:lnTo>
                  <a:lnTo>
                    <a:pt x="2761" y="1834"/>
                  </a:lnTo>
                  <a:lnTo>
                    <a:pt x="2745" y="1785"/>
                  </a:lnTo>
                  <a:lnTo>
                    <a:pt x="2720" y="1738"/>
                  </a:lnTo>
                  <a:lnTo>
                    <a:pt x="2689" y="1692"/>
                  </a:lnTo>
                  <a:lnTo>
                    <a:pt x="2651" y="1647"/>
                  </a:lnTo>
                  <a:lnTo>
                    <a:pt x="2608" y="1604"/>
                  </a:lnTo>
                  <a:lnTo>
                    <a:pt x="2565" y="1563"/>
                  </a:lnTo>
                  <a:lnTo>
                    <a:pt x="2522" y="1526"/>
                  </a:lnTo>
                  <a:lnTo>
                    <a:pt x="2483" y="1491"/>
                  </a:lnTo>
                  <a:lnTo>
                    <a:pt x="2449" y="1462"/>
                  </a:lnTo>
                  <a:lnTo>
                    <a:pt x="2423" y="1436"/>
                  </a:lnTo>
                  <a:lnTo>
                    <a:pt x="2410" y="1407"/>
                  </a:lnTo>
                  <a:lnTo>
                    <a:pt x="2410" y="1368"/>
                  </a:lnTo>
                  <a:lnTo>
                    <a:pt x="2419" y="1321"/>
                  </a:lnTo>
                  <a:lnTo>
                    <a:pt x="2434" y="1269"/>
                  </a:lnTo>
                  <a:lnTo>
                    <a:pt x="2455" y="1210"/>
                  </a:lnTo>
                  <a:lnTo>
                    <a:pt x="2475" y="1148"/>
                  </a:lnTo>
                  <a:lnTo>
                    <a:pt x="2494" y="1084"/>
                  </a:lnTo>
                  <a:lnTo>
                    <a:pt x="2507" y="1019"/>
                  </a:lnTo>
                  <a:lnTo>
                    <a:pt x="2511" y="936"/>
                  </a:lnTo>
                  <a:lnTo>
                    <a:pt x="2504" y="821"/>
                  </a:lnTo>
                  <a:lnTo>
                    <a:pt x="2489" y="682"/>
                  </a:lnTo>
                  <a:lnTo>
                    <a:pt x="2466" y="534"/>
                  </a:lnTo>
                  <a:lnTo>
                    <a:pt x="2438" y="386"/>
                  </a:lnTo>
                  <a:lnTo>
                    <a:pt x="2410" y="246"/>
                  </a:lnTo>
                  <a:lnTo>
                    <a:pt x="2380" y="127"/>
                  </a:lnTo>
                  <a:lnTo>
                    <a:pt x="2352" y="39"/>
                  </a:lnTo>
                  <a:lnTo>
                    <a:pt x="2318" y="0"/>
                  </a:lnTo>
                  <a:lnTo>
                    <a:pt x="2277" y="10"/>
                  </a:lnTo>
                  <a:lnTo>
                    <a:pt x="2231" y="61"/>
                  </a:lnTo>
                  <a:lnTo>
                    <a:pt x="2182" y="141"/>
                  </a:lnTo>
                  <a:lnTo>
                    <a:pt x="2137" y="238"/>
                  </a:lnTo>
                  <a:lnTo>
                    <a:pt x="2102" y="343"/>
                  </a:lnTo>
                  <a:lnTo>
                    <a:pt x="2075" y="446"/>
                  </a:lnTo>
                  <a:lnTo>
                    <a:pt x="2068" y="536"/>
                  </a:lnTo>
                  <a:lnTo>
                    <a:pt x="2072" y="608"/>
                  </a:lnTo>
                  <a:lnTo>
                    <a:pt x="2083" y="709"/>
                  </a:lnTo>
                  <a:lnTo>
                    <a:pt x="2096" y="832"/>
                  </a:lnTo>
                  <a:lnTo>
                    <a:pt x="2111" y="959"/>
                  </a:lnTo>
                  <a:lnTo>
                    <a:pt x="2128" y="1082"/>
                  </a:lnTo>
                  <a:lnTo>
                    <a:pt x="2141" y="1183"/>
                  </a:lnTo>
                  <a:lnTo>
                    <a:pt x="2150" y="1253"/>
                  </a:lnTo>
                  <a:lnTo>
                    <a:pt x="2154" y="1280"/>
                  </a:lnTo>
                  <a:lnTo>
                    <a:pt x="2146" y="1278"/>
                  </a:lnTo>
                  <a:lnTo>
                    <a:pt x="2126" y="1271"/>
                  </a:lnTo>
                  <a:lnTo>
                    <a:pt x="2094" y="1261"/>
                  </a:lnTo>
                  <a:lnTo>
                    <a:pt x="2055" y="1245"/>
                  </a:lnTo>
                  <a:lnTo>
                    <a:pt x="2014" y="1224"/>
                  </a:lnTo>
                  <a:lnTo>
                    <a:pt x="1971" y="1200"/>
                  </a:lnTo>
                  <a:lnTo>
                    <a:pt x="1932" y="1171"/>
                  </a:lnTo>
                  <a:lnTo>
                    <a:pt x="1898" y="1136"/>
                  </a:lnTo>
                  <a:lnTo>
                    <a:pt x="1883" y="1115"/>
                  </a:lnTo>
                  <a:lnTo>
                    <a:pt x="1864" y="1084"/>
                  </a:lnTo>
                  <a:lnTo>
                    <a:pt x="1846" y="1049"/>
                  </a:lnTo>
                  <a:lnTo>
                    <a:pt x="1823" y="1008"/>
                  </a:lnTo>
                  <a:lnTo>
                    <a:pt x="1801" y="961"/>
                  </a:lnTo>
                  <a:lnTo>
                    <a:pt x="1776" y="912"/>
                  </a:lnTo>
                  <a:lnTo>
                    <a:pt x="1750" y="861"/>
                  </a:lnTo>
                  <a:lnTo>
                    <a:pt x="1724" y="807"/>
                  </a:lnTo>
                  <a:lnTo>
                    <a:pt x="1696" y="754"/>
                  </a:lnTo>
                  <a:lnTo>
                    <a:pt x="1666" y="700"/>
                  </a:lnTo>
                  <a:lnTo>
                    <a:pt x="1636" y="649"/>
                  </a:lnTo>
                  <a:lnTo>
                    <a:pt x="1606" y="598"/>
                  </a:lnTo>
                  <a:lnTo>
                    <a:pt x="1574" y="552"/>
                  </a:lnTo>
                  <a:lnTo>
                    <a:pt x="1543" y="511"/>
                  </a:lnTo>
                  <a:lnTo>
                    <a:pt x="1511" y="474"/>
                  </a:lnTo>
                  <a:lnTo>
                    <a:pt x="1477" y="443"/>
                  </a:lnTo>
                  <a:lnTo>
                    <a:pt x="1444" y="415"/>
                  </a:lnTo>
                  <a:lnTo>
                    <a:pt x="1410" y="392"/>
                  </a:lnTo>
                  <a:lnTo>
                    <a:pt x="1374" y="370"/>
                  </a:lnTo>
                  <a:lnTo>
                    <a:pt x="1341" y="351"/>
                  </a:lnTo>
                  <a:lnTo>
                    <a:pt x="1307" y="335"/>
                  </a:lnTo>
                  <a:lnTo>
                    <a:pt x="1273" y="322"/>
                  </a:lnTo>
                  <a:lnTo>
                    <a:pt x="1242" y="310"/>
                  </a:lnTo>
                  <a:lnTo>
                    <a:pt x="1212" y="302"/>
                  </a:lnTo>
                  <a:lnTo>
                    <a:pt x="1184" y="298"/>
                  </a:lnTo>
                  <a:lnTo>
                    <a:pt x="1159" y="298"/>
                  </a:lnTo>
                  <a:lnTo>
                    <a:pt x="1137" y="300"/>
                  </a:lnTo>
                  <a:lnTo>
                    <a:pt x="1120" y="306"/>
                  </a:lnTo>
                  <a:lnTo>
                    <a:pt x="1105" y="316"/>
                  </a:lnTo>
                  <a:lnTo>
                    <a:pt x="1096" y="330"/>
                  </a:lnTo>
                  <a:lnTo>
                    <a:pt x="1092" y="347"/>
                  </a:lnTo>
                  <a:lnTo>
                    <a:pt x="1092" y="368"/>
                  </a:lnTo>
                  <a:lnTo>
                    <a:pt x="1107" y="435"/>
                  </a:lnTo>
                  <a:lnTo>
                    <a:pt x="1135" y="528"/>
                  </a:lnTo>
                  <a:lnTo>
                    <a:pt x="1173" y="639"/>
                  </a:lnTo>
                  <a:lnTo>
                    <a:pt x="1212" y="754"/>
                  </a:lnTo>
                  <a:lnTo>
                    <a:pt x="1253" y="865"/>
                  </a:lnTo>
                  <a:lnTo>
                    <a:pt x="1287" y="957"/>
                  </a:lnTo>
                  <a:lnTo>
                    <a:pt x="1311" y="1021"/>
                  </a:lnTo>
                  <a:lnTo>
                    <a:pt x="1320" y="1045"/>
                  </a:lnTo>
                  <a:lnTo>
                    <a:pt x="1311" y="1045"/>
                  </a:lnTo>
                  <a:lnTo>
                    <a:pt x="1285" y="1049"/>
                  </a:lnTo>
                  <a:lnTo>
                    <a:pt x="1244" y="1054"/>
                  </a:lnTo>
                  <a:lnTo>
                    <a:pt x="1189" y="1066"/>
                  </a:lnTo>
                  <a:lnTo>
                    <a:pt x="1124" y="1082"/>
                  </a:lnTo>
                  <a:lnTo>
                    <a:pt x="1051" y="1107"/>
                  </a:lnTo>
                  <a:lnTo>
                    <a:pt x="973" y="1140"/>
                  </a:lnTo>
                  <a:lnTo>
                    <a:pt x="888" y="1181"/>
                  </a:lnTo>
                  <a:lnTo>
                    <a:pt x="802" y="1236"/>
                  </a:lnTo>
                  <a:lnTo>
                    <a:pt x="718" y="1302"/>
                  </a:lnTo>
                  <a:lnTo>
                    <a:pt x="636" y="1382"/>
                  </a:lnTo>
                  <a:lnTo>
                    <a:pt x="558" y="1475"/>
                  </a:lnTo>
                  <a:lnTo>
                    <a:pt x="487" y="1586"/>
                  </a:lnTo>
                  <a:lnTo>
                    <a:pt x="425" y="1715"/>
                  </a:lnTo>
                  <a:lnTo>
                    <a:pt x="374" y="1863"/>
                  </a:lnTo>
                  <a:lnTo>
                    <a:pt x="337" y="20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62"/>
            <p:cNvSpPr>
              <a:spLocks/>
            </p:cNvSpPr>
            <p:nvPr/>
          </p:nvSpPr>
          <p:spPr bwMode="auto">
            <a:xfrm>
              <a:off x="5080" y="3549"/>
              <a:ext cx="358" cy="242"/>
            </a:xfrm>
            <a:custGeom>
              <a:avLst/>
              <a:gdLst>
                <a:gd name="T0" fmla="*/ 80 w 716"/>
                <a:gd name="T1" fmla="*/ 10 h 483"/>
                <a:gd name="T2" fmla="*/ 75 w 716"/>
                <a:gd name="T3" fmla="*/ 8 h 483"/>
                <a:gd name="T4" fmla="*/ 64 w 716"/>
                <a:gd name="T5" fmla="*/ 6 h 483"/>
                <a:gd name="T6" fmla="*/ 51 w 716"/>
                <a:gd name="T7" fmla="*/ 5 h 483"/>
                <a:gd name="T8" fmla="*/ 37 w 716"/>
                <a:gd name="T9" fmla="*/ 5 h 483"/>
                <a:gd name="T10" fmla="*/ 23 w 716"/>
                <a:gd name="T11" fmla="*/ 8 h 483"/>
                <a:gd name="T12" fmla="*/ 11 w 716"/>
                <a:gd name="T13" fmla="*/ 14 h 483"/>
                <a:gd name="T14" fmla="*/ 3 w 716"/>
                <a:gd name="T15" fmla="*/ 25 h 483"/>
                <a:gd name="T16" fmla="*/ 0 w 716"/>
                <a:gd name="T17" fmla="*/ 48 h 483"/>
                <a:gd name="T18" fmla="*/ 3 w 716"/>
                <a:gd name="T19" fmla="*/ 69 h 483"/>
                <a:gd name="T20" fmla="*/ 11 w 716"/>
                <a:gd name="T21" fmla="*/ 79 h 483"/>
                <a:gd name="T22" fmla="*/ 22 w 716"/>
                <a:gd name="T23" fmla="*/ 82 h 483"/>
                <a:gd name="T24" fmla="*/ 33 w 716"/>
                <a:gd name="T25" fmla="*/ 82 h 483"/>
                <a:gd name="T26" fmla="*/ 36 w 716"/>
                <a:gd name="T27" fmla="*/ 86 h 483"/>
                <a:gd name="T28" fmla="*/ 33 w 716"/>
                <a:gd name="T29" fmla="*/ 91 h 483"/>
                <a:gd name="T30" fmla="*/ 28 w 716"/>
                <a:gd name="T31" fmla="*/ 96 h 483"/>
                <a:gd name="T32" fmla="*/ 25 w 716"/>
                <a:gd name="T33" fmla="*/ 99 h 483"/>
                <a:gd name="T34" fmla="*/ 23 w 716"/>
                <a:gd name="T35" fmla="*/ 102 h 483"/>
                <a:gd name="T36" fmla="*/ 24 w 716"/>
                <a:gd name="T37" fmla="*/ 106 h 483"/>
                <a:gd name="T38" fmla="*/ 29 w 716"/>
                <a:gd name="T39" fmla="*/ 112 h 483"/>
                <a:gd name="T40" fmla="*/ 41 w 716"/>
                <a:gd name="T41" fmla="*/ 118 h 483"/>
                <a:gd name="T42" fmla="*/ 51 w 716"/>
                <a:gd name="T43" fmla="*/ 121 h 483"/>
                <a:gd name="T44" fmla="*/ 59 w 716"/>
                <a:gd name="T45" fmla="*/ 120 h 483"/>
                <a:gd name="T46" fmla="*/ 63 w 716"/>
                <a:gd name="T47" fmla="*/ 113 h 483"/>
                <a:gd name="T48" fmla="*/ 63 w 716"/>
                <a:gd name="T49" fmla="*/ 100 h 483"/>
                <a:gd name="T50" fmla="*/ 65 w 716"/>
                <a:gd name="T51" fmla="*/ 81 h 483"/>
                <a:gd name="T52" fmla="*/ 69 w 716"/>
                <a:gd name="T53" fmla="*/ 61 h 483"/>
                <a:gd name="T54" fmla="*/ 76 w 716"/>
                <a:gd name="T55" fmla="*/ 46 h 483"/>
                <a:gd name="T56" fmla="*/ 85 w 716"/>
                <a:gd name="T57" fmla="*/ 40 h 483"/>
                <a:gd name="T58" fmla="*/ 93 w 716"/>
                <a:gd name="T59" fmla="*/ 40 h 483"/>
                <a:gd name="T60" fmla="*/ 101 w 716"/>
                <a:gd name="T61" fmla="*/ 41 h 483"/>
                <a:gd name="T62" fmla="*/ 108 w 716"/>
                <a:gd name="T63" fmla="*/ 40 h 483"/>
                <a:gd name="T64" fmla="*/ 114 w 716"/>
                <a:gd name="T65" fmla="*/ 33 h 483"/>
                <a:gd name="T66" fmla="*/ 119 w 716"/>
                <a:gd name="T67" fmla="*/ 28 h 483"/>
                <a:gd name="T68" fmla="*/ 123 w 716"/>
                <a:gd name="T69" fmla="*/ 26 h 483"/>
                <a:gd name="T70" fmla="*/ 129 w 716"/>
                <a:gd name="T71" fmla="*/ 28 h 483"/>
                <a:gd name="T72" fmla="*/ 135 w 716"/>
                <a:gd name="T73" fmla="*/ 36 h 483"/>
                <a:gd name="T74" fmla="*/ 143 w 716"/>
                <a:gd name="T75" fmla="*/ 48 h 483"/>
                <a:gd name="T76" fmla="*/ 152 w 716"/>
                <a:gd name="T77" fmla="*/ 60 h 483"/>
                <a:gd name="T78" fmla="*/ 162 w 716"/>
                <a:gd name="T79" fmla="*/ 67 h 483"/>
                <a:gd name="T80" fmla="*/ 170 w 716"/>
                <a:gd name="T81" fmla="*/ 65 h 483"/>
                <a:gd name="T82" fmla="*/ 176 w 716"/>
                <a:gd name="T83" fmla="*/ 57 h 483"/>
                <a:gd name="T84" fmla="*/ 179 w 716"/>
                <a:gd name="T85" fmla="*/ 46 h 483"/>
                <a:gd name="T86" fmla="*/ 179 w 716"/>
                <a:gd name="T87" fmla="*/ 32 h 483"/>
                <a:gd name="T88" fmla="*/ 172 w 716"/>
                <a:gd name="T89" fmla="*/ 20 h 483"/>
                <a:gd name="T90" fmla="*/ 164 w 716"/>
                <a:gd name="T91" fmla="*/ 13 h 483"/>
                <a:gd name="T92" fmla="*/ 155 w 716"/>
                <a:gd name="T93" fmla="*/ 11 h 483"/>
                <a:gd name="T94" fmla="*/ 144 w 716"/>
                <a:gd name="T95" fmla="*/ 10 h 483"/>
                <a:gd name="T96" fmla="*/ 132 w 716"/>
                <a:gd name="T97" fmla="*/ 7 h 483"/>
                <a:gd name="T98" fmla="*/ 115 w 716"/>
                <a:gd name="T99" fmla="*/ 3 h 483"/>
                <a:gd name="T100" fmla="*/ 98 w 716"/>
                <a:gd name="T101" fmla="*/ 0 h 483"/>
                <a:gd name="T102" fmla="*/ 86 w 716"/>
                <a:gd name="T103" fmla="*/ 4 h 4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16"/>
                <a:gd name="T157" fmla="*/ 0 h 483"/>
                <a:gd name="T158" fmla="*/ 716 w 716"/>
                <a:gd name="T159" fmla="*/ 483 h 4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16" h="483">
                  <a:moveTo>
                    <a:pt x="324" y="39"/>
                  </a:moveTo>
                  <a:lnTo>
                    <a:pt x="320" y="39"/>
                  </a:lnTo>
                  <a:lnTo>
                    <a:pt x="311" y="35"/>
                  </a:lnTo>
                  <a:lnTo>
                    <a:pt x="298" y="31"/>
                  </a:lnTo>
                  <a:lnTo>
                    <a:pt x="279" y="27"/>
                  </a:lnTo>
                  <a:lnTo>
                    <a:pt x="256" y="23"/>
                  </a:lnTo>
                  <a:lnTo>
                    <a:pt x="230" y="21"/>
                  </a:lnTo>
                  <a:lnTo>
                    <a:pt x="204" y="17"/>
                  </a:lnTo>
                  <a:lnTo>
                    <a:pt x="176" y="17"/>
                  </a:lnTo>
                  <a:lnTo>
                    <a:pt x="146" y="19"/>
                  </a:lnTo>
                  <a:lnTo>
                    <a:pt x="118" y="23"/>
                  </a:lnTo>
                  <a:lnTo>
                    <a:pt x="92" y="29"/>
                  </a:lnTo>
                  <a:lnTo>
                    <a:pt x="68" y="41"/>
                  </a:lnTo>
                  <a:lnTo>
                    <a:pt x="45" y="54"/>
                  </a:lnTo>
                  <a:lnTo>
                    <a:pt x="28" y="76"/>
                  </a:lnTo>
                  <a:lnTo>
                    <a:pt x="13" y="99"/>
                  </a:lnTo>
                  <a:lnTo>
                    <a:pt x="6" y="130"/>
                  </a:lnTo>
                  <a:lnTo>
                    <a:pt x="0" y="191"/>
                  </a:lnTo>
                  <a:lnTo>
                    <a:pt x="2" y="238"/>
                  </a:lnTo>
                  <a:lnTo>
                    <a:pt x="13" y="273"/>
                  </a:lnTo>
                  <a:lnTo>
                    <a:pt x="28" y="298"/>
                  </a:lnTo>
                  <a:lnTo>
                    <a:pt x="47" y="314"/>
                  </a:lnTo>
                  <a:lnTo>
                    <a:pt x="68" y="323"/>
                  </a:lnTo>
                  <a:lnTo>
                    <a:pt x="90" y="325"/>
                  </a:lnTo>
                  <a:lnTo>
                    <a:pt x="112" y="325"/>
                  </a:lnTo>
                  <a:lnTo>
                    <a:pt x="129" y="325"/>
                  </a:lnTo>
                  <a:lnTo>
                    <a:pt x="139" y="331"/>
                  </a:lnTo>
                  <a:lnTo>
                    <a:pt x="141" y="341"/>
                  </a:lnTo>
                  <a:lnTo>
                    <a:pt x="137" y="351"/>
                  </a:lnTo>
                  <a:lnTo>
                    <a:pt x="131" y="364"/>
                  </a:lnTo>
                  <a:lnTo>
                    <a:pt x="124" y="374"/>
                  </a:lnTo>
                  <a:lnTo>
                    <a:pt x="114" y="384"/>
                  </a:lnTo>
                  <a:lnTo>
                    <a:pt x="109" y="390"/>
                  </a:lnTo>
                  <a:lnTo>
                    <a:pt x="103" y="393"/>
                  </a:lnTo>
                  <a:lnTo>
                    <a:pt x="98" y="399"/>
                  </a:lnTo>
                  <a:lnTo>
                    <a:pt x="94" y="407"/>
                  </a:lnTo>
                  <a:lnTo>
                    <a:pt x="92" y="415"/>
                  </a:lnTo>
                  <a:lnTo>
                    <a:pt x="96" y="423"/>
                  </a:lnTo>
                  <a:lnTo>
                    <a:pt x="103" y="434"/>
                  </a:lnTo>
                  <a:lnTo>
                    <a:pt x="116" y="446"/>
                  </a:lnTo>
                  <a:lnTo>
                    <a:pt x="137" y="458"/>
                  </a:lnTo>
                  <a:lnTo>
                    <a:pt x="161" y="469"/>
                  </a:lnTo>
                  <a:lnTo>
                    <a:pt x="184" y="477"/>
                  </a:lnTo>
                  <a:lnTo>
                    <a:pt x="204" y="481"/>
                  </a:lnTo>
                  <a:lnTo>
                    <a:pt x="221" y="483"/>
                  </a:lnTo>
                  <a:lnTo>
                    <a:pt x="236" y="477"/>
                  </a:lnTo>
                  <a:lnTo>
                    <a:pt x="247" y="468"/>
                  </a:lnTo>
                  <a:lnTo>
                    <a:pt x="253" y="452"/>
                  </a:lnTo>
                  <a:lnTo>
                    <a:pt x="253" y="429"/>
                  </a:lnTo>
                  <a:lnTo>
                    <a:pt x="253" y="397"/>
                  </a:lnTo>
                  <a:lnTo>
                    <a:pt x="255" y="360"/>
                  </a:lnTo>
                  <a:lnTo>
                    <a:pt x="258" y="321"/>
                  </a:lnTo>
                  <a:lnTo>
                    <a:pt x="266" y="280"/>
                  </a:lnTo>
                  <a:lnTo>
                    <a:pt x="275" y="243"/>
                  </a:lnTo>
                  <a:lnTo>
                    <a:pt x="286" y="208"/>
                  </a:lnTo>
                  <a:lnTo>
                    <a:pt x="301" y="183"/>
                  </a:lnTo>
                  <a:lnTo>
                    <a:pt x="318" y="167"/>
                  </a:lnTo>
                  <a:lnTo>
                    <a:pt x="337" y="160"/>
                  </a:lnTo>
                  <a:lnTo>
                    <a:pt x="356" y="158"/>
                  </a:lnTo>
                  <a:lnTo>
                    <a:pt x="372" y="160"/>
                  </a:lnTo>
                  <a:lnTo>
                    <a:pt x="389" y="162"/>
                  </a:lnTo>
                  <a:lnTo>
                    <a:pt x="404" y="164"/>
                  </a:lnTo>
                  <a:lnTo>
                    <a:pt x="419" y="162"/>
                  </a:lnTo>
                  <a:lnTo>
                    <a:pt x="432" y="158"/>
                  </a:lnTo>
                  <a:lnTo>
                    <a:pt x="445" y="146"/>
                  </a:lnTo>
                  <a:lnTo>
                    <a:pt x="456" y="132"/>
                  </a:lnTo>
                  <a:lnTo>
                    <a:pt x="466" y="121"/>
                  </a:lnTo>
                  <a:lnTo>
                    <a:pt x="477" y="111"/>
                  </a:lnTo>
                  <a:lnTo>
                    <a:pt x="484" y="103"/>
                  </a:lnTo>
                  <a:lnTo>
                    <a:pt x="494" y="101"/>
                  </a:lnTo>
                  <a:lnTo>
                    <a:pt x="503" y="103"/>
                  </a:lnTo>
                  <a:lnTo>
                    <a:pt x="513" y="109"/>
                  </a:lnTo>
                  <a:lnTo>
                    <a:pt x="524" y="123"/>
                  </a:lnTo>
                  <a:lnTo>
                    <a:pt x="537" y="142"/>
                  </a:lnTo>
                  <a:lnTo>
                    <a:pt x="552" y="166"/>
                  </a:lnTo>
                  <a:lnTo>
                    <a:pt x="569" y="189"/>
                  </a:lnTo>
                  <a:lnTo>
                    <a:pt x="589" y="214"/>
                  </a:lnTo>
                  <a:lnTo>
                    <a:pt x="608" y="238"/>
                  </a:lnTo>
                  <a:lnTo>
                    <a:pt x="628" y="255"/>
                  </a:lnTo>
                  <a:lnTo>
                    <a:pt x="645" y="265"/>
                  </a:lnTo>
                  <a:lnTo>
                    <a:pt x="662" y="267"/>
                  </a:lnTo>
                  <a:lnTo>
                    <a:pt x="677" y="259"/>
                  </a:lnTo>
                  <a:lnTo>
                    <a:pt x="690" y="247"/>
                  </a:lnTo>
                  <a:lnTo>
                    <a:pt x="701" y="228"/>
                  </a:lnTo>
                  <a:lnTo>
                    <a:pt x="711" y="206"/>
                  </a:lnTo>
                  <a:lnTo>
                    <a:pt x="716" y="181"/>
                  </a:lnTo>
                  <a:lnTo>
                    <a:pt x="716" y="154"/>
                  </a:lnTo>
                  <a:lnTo>
                    <a:pt x="713" y="127"/>
                  </a:lnTo>
                  <a:lnTo>
                    <a:pt x="701" y="101"/>
                  </a:lnTo>
                  <a:lnTo>
                    <a:pt x="686" y="80"/>
                  </a:lnTo>
                  <a:lnTo>
                    <a:pt x="671" y="62"/>
                  </a:lnTo>
                  <a:lnTo>
                    <a:pt x="655" y="52"/>
                  </a:lnTo>
                  <a:lnTo>
                    <a:pt x="636" y="45"/>
                  </a:lnTo>
                  <a:lnTo>
                    <a:pt x="617" y="41"/>
                  </a:lnTo>
                  <a:lnTo>
                    <a:pt x="597" y="39"/>
                  </a:lnTo>
                  <a:lnTo>
                    <a:pt x="574" y="37"/>
                  </a:lnTo>
                  <a:lnTo>
                    <a:pt x="552" y="33"/>
                  </a:lnTo>
                  <a:lnTo>
                    <a:pt x="526" y="27"/>
                  </a:lnTo>
                  <a:lnTo>
                    <a:pt x="496" y="19"/>
                  </a:lnTo>
                  <a:lnTo>
                    <a:pt x="462" y="10"/>
                  </a:lnTo>
                  <a:lnTo>
                    <a:pt x="427" y="4"/>
                  </a:lnTo>
                  <a:lnTo>
                    <a:pt x="395" y="0"/>
                  </a:lnTo>
                  <a:lnTo>
                    <a:pt x="365" y="4"/>
                  </a:lnTo>
                  <a:lnTo>
                    <a:pt x="341" y="15"/>
                  </a:lnTo>
                  <a:lnTo>
                    <a:pt x="324" y="39"/>
                  </a:lnTo>
                  <a:close/>
                </a:path>
              </a:pathLst>
            </a:custGeom>
            <a:solidFill>
              <a:srgbClr val="FFBA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63"/>
            <p:cNvSpPr>
              <a:spLocks/>
            </p:cNvSpPr>
            <p:nvPr/>
          </p:nvSpPr>
          <p:spPr bwMode="auto">
            <a:xfrm>
              <a:off x="5240" y="2942"/>
              <a:ext cx="239" cy="336"/>
            </a:xfrm>
            <a:custGeom>
              <a:avLst/>
              <a:gdLst>
                <a:gd name="T0" fmla="*/ 0 w 477"/>
                <a:gd name="T1" fmla="*/ 1 h 670"/>
                <a:gd name="T2" fmla="*/ 6 w 477"/>
                <a:gd name="T3" fmla="*/ 4 h 670"/>
                <a:gd name="T4" fmla="*/ 12 w 477"/>
                <a:gd name="T5" fmla="*/ 8 h 670"/>
                <a:gd name="T6" fmla="*/ 18 w 477"/>
                <a:gd name="T7" fmla="*/ 12 h 670"/>
                <a:gd name="T8" fmla="*/ 23 w 477"/>
                <a:gd name="T9" fmla="*/ 15 h 670"/>
                <a:gd name="T10" fmla="*/ 28 w 477"/>
                <a:gd name="T11" fmla="*/ 20 h 670"/>
                <a:gd name="T12" fmla="*/ 34 w 477"/>
                <a:gd name="T13" fmla="*/ 24 h 670"/>
                <a:gd name="T14" fmla="*/ 39 w 477"/>
                <a:gd name="T15" fmla="*/ 28 h 670"/>
                <a:gd name="T16" fmla="*/ 44 w 477"/>
                <a:gd name="T17" fmla="*/ 33 h 670"/>
                <a:gd name="T18" fmla="*/ 49 w 477"/>
                <a:gd name="T19" fmla="*/ 37 h 670"/>
                <a:gd name="T20" fmla="*/ 54 w 477"/>
                <a:gd name="T21" fmla="*/ 42 h 670"/>
                <a:gd name="T22" fmla="*/ 59 w 477"/>
                <a:gd name="T23" fmla="*/ 47 h 670"/>
                <a:gd name="T24" fmla="*/ 64 w 477"/>
                <a:gd name="T25" fmla="*/ 52 h 670"/>
                <a:gd name="T26" fmla="*/ 69 w 477"/>
                <a:gd name="T27" fmla="*/ 56 h 670"/>
                <a:gd name="T28" fmla="*/ 74 w 477"/>
                <a:gd name="T29" fmla="*/ 61 h 670"/>
                <a:gd name="T30" fmla="*/ 79 w 477"/>
                <a:gd name="T31" fmla="*/ 66 h 670"/>
                <a:gd name="T32" fmla="*/ 84 w 477"/>
                <a:gd name="T33" fmla="*/ 70 h 670"/>
                <a:gd name="T34" fmla="*/ 93 w 477"/>
                <a:gd name="T35" fmla="*/ 79 h 670"/>
                <a:gd name="T36" fmla="*/ 99 w 477"/>
                <a:gd name="T37" fmla="*/ 91 h 670"/>
                <a:gd name="T38" fmla="*/ 104 w 477"/>
                <a:gd name="T39" fmla="*/ 102 h 670"/>
                <a:gd name="T40" fmla="*/ 108 w 477"/>
                <a:gd name="T41" fmla="*/ 115 h 670"/>
                <a:gd name="T42" fmla="*/ 111 w 477"/>
                <a:gd name="T43" fmla="*/ 128 h 670"/>
                <a:gd name="T44" fmla="*/ 112 w 477"/>
                <a:gd name="T45" fmla="*/ 142 h 670"/>
                <a:gd name="T46" fmla="*/ 115 w 477"/>
                <a:gd name="T47" fmla="*/ 155 h 670"/>
                <a:gd name="T48" fmla="*/ 117 w 477"/>
                <a:gd name="T49" fmla="*/ 167 h 670"/>
                <a:gd name="T50" fmla="*/ 118 w 477"/>
                <a:gd name="T51" fmla="*/ 169 h 670"/>
                <a:gd name="T52" fmla="*/ 119 w 477"/>
                <a:gd name="T53" fmla="*/ 168 h 670"/>
                <a:gd name="T54" fmla="*/ 119 w 477"/>
                <a:gd name="T55" fmla="*/ 167 h 670"/>
                <a:gd name="T56" fmla="*/ 120 w 477"/>
                <a:gd name="T57" fmla="*/ 165 h 670"/>
                <a:gd name="T58" fmla="*/ 118 w 477"/>
                <a:gd name="T59" fmla="*/ 153 h 670"/>
                <a:gd name="T60" fmla="*/ 117 w 477"/>
                <a:gd name="T61" fmla="*/ 140 h 670"/>
                <a:gd name="T62" fmla="*/ 115 w 477"/>
                <a:gd name="T63" fmla="*/ 128 h 670"/>
                <a:gd name="T64" fmla="*/ 112 w 477"/>
                <a:gd name="T65" fmla="*/ 116 h 670"/>
                <a:gd name="T66" fmla="*/ 109 w 477"/>
                <a:gd name="T67" fmla="*/ 103 h 670"/>
                <a:gd name="T68" fmla="*/ 104 w 477"/>
                <a:gd name="T69" fmla="*/ 92 h 670"/>
                <a:gd name="T70" fmla="*/ 98 w 477"/>
                <a:gd name="T71" fmla="*/ 81 h 670"/>
                <a:gd name="T72" fmla="*/ 91 w 477"/>
                <a:gd name="T73" fmla="*/ 71 h 670"/>
                <a:gd name="T74" fmla="*/ 86 w 477"/>
                <a:gd name="T75" fmla="*/ 65 h 670"/>
                <a:gd name="T76" fmla="*/ 81 w 477"/>
                <a:gd name="T77" fmla="*/ 60 h 670"/>
                <a:gd name="T78" fmla="*/ 76 w 477"/>
                <a:gd name="T79" fmla="*/ 55 h 670"/>
                <a:gd name="T80" fmla="*/ 70 w 477"/>
                <a:gd name="T81" fmla="*/ 51 h 670"/>
                <a:gd name="T82" fmla="*/ 65 w 477"/>
                <a:gd name="T83" fmla="*/ 46 h 670"/>
                <a:gd name="T84" fmla="*/ 59 w 477"/>
                <a:gd name="T85" fmla="*/ 42 h 670"/>
                <a:gd name="T86" fmla="*/ 54 w 477"/>
                <a:gd name="T87" fmla="*/ 37 h 670"/>
                <a:gd name="T88" fmla="*/ 48 w 477"/>
                <a:gd name="T89" fmla="*/ 33 h 670"/>
                <a:gd name="T90" fmla="*/ 42 w 477"/>
                <a:gd name="T91" fmla="*/ 28 h 670"/>
                <a:gd name="T92" fmla="*/ 37 w 477"/>
                <a:gd name="T93" fmla="*/ 23 h 670"/>
                <a:gd name="T94" fmla="*/ 31 w 477"/>
                <a:gd name="T95" fmla="*/ 19 h 670"/>
                <a:gd name="T96" fmla="*/ 26 w 477"/>
                <a:gd name="T97" fmla="*/ 14 h 670"/>
                <a:gd name="T98" fmla="*/ 19 w 477"/>
                <a:gd name="T99" fmla="*/ 11 h 670"/>
                <a:gd name="T100" fmla="*/ 13 w 477"/>
                <a:gd name="T101" fmla="*/ 7 h 670"/>
                <a:gd name="T102" fmla="*/ 7 w 477"/>
                <a:gd name="T103" fmla="*/ 4 h 670"/>
                <a:gd name="T104" fmla="*/ 0 w 477"/>
                <a:gd name="T105" fmla="*/ 0 h 670"/>
                <a:gd name="T106" fmla="*/ 0 w 477"/>
                <a:gd name="T107" fmla="*/ 0 h 670"/>
                <a:gd name="T108" fmla="*/ 0 w 477"/>
                <a:gd name="T109" fmla="*/ 0 h 670"/>
                <a:gd name="T110" fmla="*/ 0 w 477"/>
                <a:gd name="T111" fmla="*/ 1 h 670"/>
                <a:gd name="T112" fmla="*/ 0 w 477"/>
                <a:gd name="T113" fmla="*/ 1 h 670"/>
                <a:gd name="T114" fmla="*/ 0 w 477"/>
                <a:gd name="T115" fmla="*/ 1 h 6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7"/>
                <a:gd name="T175" fmla="*/ 0 h 670"/>
                <a:gd name="T176" fmla="*/ 477 w 477"/>
                <a:gd name="T177" fmla="*/ 670 h 6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7" h="670">
                  <a:moveTo>
                    <a:pt x="0" y="2"/>
                  </a:moveTo>
                  <a:lnTo>
                    <a:pt x="24" y="16"/>
                  </a:lnTo>
                  <a:lnTo>
                    <a:pt x="47" y="29"/>
                  </a:lnTo>
                  <a:lnTo>
                    <a:pt x="69" y="45"/>
                  </a:lnTo>
                  <a:lnTo>
                    <a:pt x="91" y="60"/>
                  </a:lnTo>
                  <a:lnTo>
                    <a:pt x="112" y="78"/>
                  </a:lnTo>
                  <a:lnTo>
                    <a:pt x="133" y="94"/>
                  </a:lnTo>
                  <a:lnTo>
                    <a:pt x="153" y="111"/>
                  </a:lnTo>
                  <a:lnTo>
                    <a:pt x="174" y="131"/>
                  </a:lnTo>
                  <a:lnTo>
                    <a:pt x="194" y="148"/>
                  </a:lnTo>
                  <a:lnTo>
                    <a:pt x="215" y="168"/>
                  </a:lnTo>
                  <a:lnTo>
                    <a:pt x="234" y="185"/>
                  </a:lnTo>
                  <a:lnTo>
                    <a:pt x="254" y="205"/>
                  </a:lnTo>
                  <a:lnTo>
                    <a:pt x="273" y="224"/>
                  </a:lnTo>
                  <a:lnTo>
                    <a:pt x="293" y="242"/>
                  </a:lnTo>
                  <a:lnTo>
                    <a:pt x="314" y="261"/>
                  </a:lnTo>
                  <a:lnTo>
                    <a:pt x="334" y="279"/>
                  </a:lnTo>
                  <a:lnTo>
                    <a:pt x="370" y="316"/>
                  </a:lnTo>
                  <a:lnTo>
                    <a:pt x="396" y="360"/>
                  </a:lnTo>
                  <a:lnTo>
                    <a:pt x="415" y="407"/>
                  </a:lnTo>
                  <a:lnTo>
                    <a:pt x="430" y="458"/>
                  </a:lnTo>
                  <a:lnTo>
                    <a:pt x="441" y="510"/>
                  </a:lnTo>
                  <a:lnTo>
                    <a:pt x="448" y="565"/>
                  </a:lnTo>
                  <a:lnTo>
                    <a:pt x="458" y="616"/>
                  </a:lnTo>
                  <a:lnTo>
                    <a:pt x="467" y="666"/>
                  </a:lnTo>
                  <a:lnTo>
                    <a:pt x="469" y="670"/>
                  </a:lnTo>
                  <a:lnTo>
                    <a:pt x="473" y="668"/>
                  </a:lnTo>
                  <a:lnTo>
                    <a:pt x="475" y="664"/>
                  </a:lnTo>
                  <a:lnTo>
                    <a:pt x="477" y="659"/>
                  </a:lnTo>
                  <a:lnTo>
                    <a:pt x="471" y="608"/>
                  </a:lnTo>
                  <a:lnTo>
                    <a:pt x="465" y="559"/>
                  </a:lnTo>
                  <a:lnTo>
                    <a:pt x="458" y="509"/>
                  </a:lnTo>
                  <a:lnTo>
                    <a:pt x="447" y="460"/>
                  </a:lnTo>
                  <a:lnTo>
                    <a:pt x="434" y="411"/>
                  </a:lnTo>
                  <a:lnTo>
                    <a:pt x="415" y="366"/>
                  </a:lnTo>
                  <a:lnTo>
                    <a:pt x="392" y="321"/>
                  </a:lnTo>
                  <a:lnTo>
                    <a:pt x="363" y="281"/>
                  </a:lnTo>
                  <a:lnTo>
                    <a:pt x="344" y="259"/>
                  </a:lnTo>
                  <a:lnTo>
                    <a:pt x="323" y="240"/>
                  </a:lnTo>
                  <a:lnTo>
                    <a:pt x="303" y="220"/>
                  </a:lnTo>
                  <a:lnTo>
                    <a:pt x="280" y="201"/>
                  </a:lnTo>
                  <a:lnTo>
                    <a:pt x="258" y="183"/>
                  </a:lnTo>
                  <a:lnTo>
                    <a:pt x="235" y="166"/>
                  </a:lnTo>
                  <a:lnTo>
                    <a:pt x="213" y="146"/>
                  </a:lnTo>
                  <a:lnTo>
                    <a:pt x="191" y="129"/>
                  </a:lnTo>
                  <a:lnTo>
                    <a:pt x="168" y="109"/>
                  </a:lnTo>
                  <a:lnTo>
                    <a:pt x="146" y="92"/>
                  </a:lnTo>
                  <a:lnTo>
                    <a:pt x="123" y="74"/>
                  </a:lnTo>
                  <a:lnTo>
                    <a:pt x="101" y="56"/>
                  </a:lnTo>
                  <a:lnTo>
                    <a:pt x="76" y="41"/>
                  </a:lnTo>
                  <a:lnTo>
                    <a:pt x="52" y="27"/>
                  </a:lnTo>
                  <a:lnTo>
                    <a:pt x="26" y="14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64"/>
            <p:cNvSpPr>
              <a:spLocks/>
            </p:cNvSpPr>
            <p:nvPr/>
          </p:nvSpPr>
          <p:spPr bwMode="auto">
            <a:xfrm>
              <a:off x="5431" y="3315"/>
              <a:ext cx="71" cy="227"/>
            </a:xfrm>
            <a:custGeom>
              <a:avLst/>
              <a:gdLst>
                <a:gd name="T0" fmla="*/ 28 w 142"/>
                <a:gd name="T1" fmla="*/ 0 h 454"/>
                <a:gd name="T2" fmla="*/ 33 w 142"/>
                <a:gd name="T3" fmla="*/ 14 h 454"/>
                <a:gd name="T4" fmla="*/ 34 w 142"/>
                <a:gd name="T5" fmla="*/ 28 h 454"/>
                <a:gd name="T6" fmla="*/ 31 w 142"/>
                <a:gd name="T7" fmla="*/ 44 h 454"/>
                <a:gd name="T8" fmla="*/ 28 w 142"/>
                <a:gd name="T9" fmla="*/ 59 h 454"/>
                <a:gd name="T10" fmla="*/ 23 w 142"/>
                <a:gd name="T11" fmla="*/ 74 h 454"/>
                <a:gd name="T12" fmla="*/ 17 w 142"/>
                <a:gd name="T13" fmla="*/ 88 h 454"/>
                <a:gd name="T14" fmla="*/ 9 w 142"/>
                <a:gd name="T15" fmla="*/ 101 h 454"/>
                <a:gd name="T16" fmla="*/ 1 w 142"/>
                <a:gd name="T17" fmla="*/ 112 h 454"/>
                <a:gd name="T18" fmla="*/ 0 w 142"/>
                <a:gd name="T19" fmla="*/ 113 h 454"/>
                <a:gd name="T20" fmla="*/ 1 w 142"/>
                <a:gd name="T21" fmla="*/ 114 h 454"/>
                <a:gd name="T22" fmla="*/ 2 w 142"/>
                <a:gd name="T23" fmla="*/ 114 h 454"/>
                <a:gd name="T24" fmla="*/ 3 w 142"/>
                <a:gd name="T25" fmla="*/ 113 h 454"/>
                <a:gd name="T26" fmla="*/ 9 w 142"/>
                <a:gd name="T27" fmla="*/ 108 h 454"/>
                <a:gd name="T28" fmla="*/ 13 w 142"/>
                <a:gd name="T29" fmla="*/ 103 h 454"/>
                <a:gd name="T30" fmla="*/ 18 w 142"/>
                <a:gd name="T31" fmla="*/ 97 h 454"/>
                <a:gd name="T32" fmla="*/ 22 w 142"/>
                <a:gd name="T33" fmla="*/ 91 h 454"/>
                <a:gd name="T34" fmla="*/ 25 w 142"/>
                <a:gd name="T35" fmla="*/ 85 h 454"/>
                <a:gd name="T36" fmla="*/ 28 w 142"/>
                <a:gd name="T37" fmla="*/ 79 h 454"/>
                <a:gd name="T38" fmla="*/ 31 w 142"/>
                <a:gd name="T39" fmla="*/ 72 h 454"/>
                <a:gd name="T40" fmla="*/ 33 w 142"/>
                <a:gd name="T41" fmla="*/ 65 h 454"/>
                <a:gd name="T42" fmla="*/ 35 w 142"/>
                <a:gd name="T43" fmla="*/ 49 h 454"/>
                <a:gd name="T44" fmla="*/ 36 w 142"/>
                <a:gd name="T45" fmla="*/ 31 h 454"/>
                <a:gd name="T46" fmla="*/ 34 w 142"/>
                <a:gd name="T47" fmla="*/ 14 h 454"/>
                <a:gd name="T48" fmla="*/ 28 w 142"/>
                <a:gd name="T49" fmla="*/ 0 h 454"/>
                <a:gd name="T50" fmla="*/ 28 w 142"/>
                <a:gd name="T51" fmla="*/ 0 h 454"/>
                <a:gd name="T52" fmla="*/ 28 w 142"/>
                <a:gd name="T53" fmla="*/ 0 h 454"/>
                <a:gd name="T54" fmla="*/ 28 w 142"/>
                <a:gd name="T55" fmla="*/ 0 h 454"/>
                <a:gd name="T56" fmla="*/ 28 w 142"/>
                <a:gd name="T57" fmla="*/ 0 h 454"/>
                <a:gd name="T58" fmla="*/ 28 w 142"/>
                <a:gd name="T59" fmla="*/ 0 h 45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2"/>
                <a:gd name="T91" fmla="*/ 0 h 454"/>
                <a:gd name="T92" fmla="*/ 142 w 142"/>
                <a:gd name="T93" fmla="*/ 454 h 45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2" h="454">
                  <a:moveTo>
                    <a:pt x="112" y="0"/>
                  </a:moveTo>
                  <a:lnTo>
                    <a:pt x="129" y="57"/>
                  </a:lnTo>
                  <a:lnTo>
                    <a:pt x="133" y="115"/>
                  </a:lnTo>
                  <a:lnTo>
                    <a:pt x="127" y="176"/>
                  </a:lnTo>
                  <a:lnTo>
                    <a:pt x="114" y="236"/>
                  </a:lnTo>
                  <a:lnTo>
                    <a:pt x="92" y="295"/>
                  </a:lnTo>
                  <a:lnTo>
                    <a:pt x="66" y="351"/>
                  </a:lnTo>
                  <a:lnTo>
                    <a:pt x="36" y="402"/>
                  </a:lnTo>
                  <a:lnTo>
                    <a:pt x="2" y="447"/>
                  </a:lnTo>
                  <a:lnTo>
                    <a:pt x="0" y="452"/>
                  </a:lnTo>
                  <a:lnTo>
                    <a:pt x="4" y="454"/>
                  </a:lnTo>
                  <a:lnTo>
                    <a:pt x="10" y="454"/>
                  </a:lnTo>
                  <a:lnTo>
                    <a:pt x="15" y="452"/>
                  </a:lnTo>
                  <a:lnTo>
                    <a:pt x="36" y="431"/>
                  </a:lnTo>
                  <a:lnTo>
                    <a:pt x="54" y="409"/>
                  </a:lnTo>
                  <a:lnTo>
                    <a:pt x="73" y="386"/>
                  </a:lnTo>
                  <a:lnTo>
                    <a:pt x="88" y="363"/>
                  </a:lnTo>
                  <a:lnTo>
                    <a:pt x="101" y="339"/>
                  </a:lnTo>
                  <a:lnTo>
                    <a:pt x="112" y="314"/>
                  </a:lnTo>
                  <a:lnTo>
                    <a:pt x="124" y="287"/>
                  </a:lnTo>
                  <a:lnTo>
                    <a:pt x="131" y="257"/>
                  </a:lnTo>
                  <a:lnTo>
                    <a:pt x="140" y="193"/>
                  </a:lnTo>
                  <a:lnTo>
                    <a:pt x="142" y="125"/>
                  </a:lnTo>
                  <a:lnTo>
                    <a:pt x="135" y="59"/>
                  </a:lnTo>
                  <a:lnTo>
                    <a:pt x="114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65"/>
            <p:cNvSpPr>
              <a:spLocks/>
            </p:cNvSpPr>
            <p:nvPr/>
          </p:nvSpPr>
          <p:spPr bwMode="auto">
            <a:xfrm>
              <a:off x="5080" y="3883"/>
              <a:ext cx="115" cy="161"/>
            </a:xfrm>
            <a:custGeom>
              <a:avLst/>
              <a:gdLst>
                <a:gd name="T0" fmla="*/ 0 w 228"/>
                <a:gd name="T1" fmla="*/ 0 h 322"/>
                <a:gd name="T2" fmla="*/ 0 w 228"/>
                <a:gd name="T3" fmla="*/ 13 h 322"/>
                <a:gd name="T4" fmla="*/ 1 w 228"/>
                <a:gd name="T5" fmla="*/ 25 h 322"/>
                <a:gd name="T6" fmla="*/ 4 w 228"/>
                <a:gd name="T7" fmla="*/ 38 h 322"/>
                <a:gd name="T8" fmla="*/ 9 w 228"/>
                <a:gd name="T9" fmla="*/ 49 h 322"/>
                <a:gd name="T10" fmla="*/ 14 w 228"/>
                <a:gd name="T11" fmla="*/ 56 h 322"/>
                <a:gd name="T12" fmla="*/ 19 w 228"/>
                <a:gd name="T13" fmla="*/ 61 h 322"/>
                <a:gd name="T14" fmla="*/ 24 w 228"/>
                <a:gd name="T15" fmla="*/ 66 h 322"/>
                <a:gd name="T16" fmla="*/ 30 w 228"/>
                <a:gd name="T17" fmla="*/ 70 h 322"/>
                <a:gd name="T18" fmla="*/ 35 w 228"/>
                <a:gd name="T19" fmla="*/ 73 h 322"/>
                <a:gd name="T20" fmla="*/ 41 w 228"/>
                <a:gd name="T21" fmla="*/ 76 h 322"/>
                <a:gd name="T22" fmla="*/ 48 w 228"/>
                <a:gd name="T23" fmla="*/ 78 h 322"/>
                <a:gd name="T24" fmla="*/ 55 w 228"/>
                <a:gd name="T25" fmla="*/ 81 h 322"/>
                <a:gd name="T26" fmla="*/ 56 w 228"/>
                <a:gd name="T27" fmla="*/ 80 h 322"/>
                <a:gd name="T28" fmla="*/ 58 w 228"/>
                <a:gd name="T29" fmla="*/ 79 h 322"/>
                <a:gd name="T30" fmla="*/ 58 w 228"/>
                <a:gd name="T31" fmla="*/ 78 h 322"/>
                <a:gd name="T32" fmla="*/ 58 w 228"/>
                <a:gd name="T33" fmla="*/ 77 h 322"/>
                <a:gd name="T34" fmla="*/ 52 w 228"/>
                <a:gd name="T35" fmla="*/ 73 h 322"/>
                <a:gd name="T36" fmla="*/ 46 w 228"/>
                <a:gd name="T37" fmla="*/ 71 h 322"/>
                <a:gd name="T38" fmla="*/ 41 w 228"/>
                <a:gd name="T39" fmla="*/ 67 h 322"/>
                <a:gd name="T40" fmla="*/ 37 w 228"/>
                <a:gd name="T41" fmla="*/ 63 h 322"/>
                <a:gd name="T42" fmla="*/ 31 w 228"/>
                <a:gd name="T43" fmla="*/ 60 h 322"/>
                <a:gd name="T44" fmla="*/ 27 w 228"/>
                <a:gd name="T45" fmla="*/ 56 h 322"/>
                <a:gd name="T46" fmla="*/ 22 w 228"/>
                <a:gd name="T47" fmla="*/ 52 h 322"/>
                <a:gd name="T48" fmla="*/ 17 w 228"/>
                <a:gd name="T49" fmla="*/ 48 h 322"/>
                <a:gd name="T50" fmla="*/ 13 w 228"/>
                <a:gd name="T51" fmla="*/ 43 h 322"/>
                <a:gd name="T52" fmla="*/ 9 w 228"/>
                <a:gd name="T53" fmla="*/ 38 h 322"/>
                <a:gd name="T54" fmla="*/ 6 w 228"/>
                <a:gd name="T55" fmla="*/ 31 h 322"/>
                <a:gd name="T56" fmla="*/ 4 w 228"/>
                <a:gd name="T57" fmla="*/ 25 h 322"/>
                <a:gd name="T58" fmla="*/ 2 w 228"/>
                <a:gd name="T59" fmla="*/ 20 h 322"/>
                <a:gd name="T60" fmla="*/ 1 w 228"/>
                <a:gd name="T61" fmla="*/ 13 h 322"/>
                <a:gd name="T62" fmla="*/ 1 w 228"/>
                <a:gd name="T63" fmla="*/ 6 h 322"/>
                <a:gd name="T64" fmla="*/ 0 w 228"/>
                <a:gd name="T65" fmla="*/ 0 h 322"/>
                <a:gd name="T66" fmla="*/ 0 w 228"/>
                <a:gd name="T67" fmla="*/ 0 h 322"/>
                <a:gd name="T68" fmla="*/ 0 w 228"/>
                <a:gd name="T69" fmla="*/ 0 h 322"/>
                <a:gd name="T70" fmla="*/ 0 w 228"/>
                <a:gd name="T71" fmla="*/ 0 h 322"/>
                <a:gd name="T72" fmla="*/ 0 w 228"/>
                <a:gd name="T73" fmla="*/ 0 h 322"/>
                <a:gd name="T74" fmla="*/ 0 w 228"/>
                <a:gd name="T75" fmla="*/ 0 h 3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8"/>
                <a:gd name="T115" fmla="*/ 0 h 322"/>
                <a:gd name="T116" fmla="*/ 228 w 228"/>
                <a:gd name="T117" fmla="*/ 322 h 3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8" h="322">
                  <a:moveTo>
                    <a:pt x="0" y="0"/>
                  </a:moveTo>
                  <a:lnTo>
                    <a:pt x="0" y="53"/>
                  </a:lnTo>
                  <a:lnTo>
                    <a:pt x="4" y="101"/>
                  </a:lnTo>
                  <a:lnTo>
                    <a:pt x="13" y="152"/>
                  </a:lnTo>
                  <a:lnTo>
                    <a:pt x="36" y="199"/>
                  </a:lnTo>
                  <a:lnTo>
                    <a:pt x="54" y="224"/>
                  </a:lnTo>
                  <a:lnTo>
                    <a:pt x="73" y="246"/>
                  </a:lnTo>
                  <a:lnTo>
                    <a:pt x="93" y="263"/>
                  </a:lnTo>
                  <a:lnTo>
                    <a:pt x="116" y="279"/>
                  </a:lnTo>
                  <a:lnTo>
                    <a:pt x="138" y="290"/>
                  </a:lnTo>
                  <a:lnTo>
                    <a:pt x="163" y="302"/>
                  </a:lnTo>
                  <a:lnTo>
                    <a:pt x="191" y="312"/>
                  </a:lnTo>
                  <a:lnTo>
                    <a:pt x="219" y="322"/>
                  </a:lnTo>
                  <a:lnTo>
                    <a:pt x="222" y="320"/>
                  </a:lnTo>
                  <a:lnTo>
                    <a:pt x="228" y="316"/>
                  </a:lnTo>
                  <a:lnTo>
                    <a:pt x="228" y="310"/>
                  </a:lnTo>
                  <a:lnTo>
                    <a:pt x="226" y="306"/>
                  </a:lnTo>
                  <a:lnTo>
                    <a:pt x="206" y="292"/>
                  </a:lnTo>
                  <a:lnTo>
                    <a:pt x="183" y="281"/>
                  </a:lnTo>
                  <a:lnTo>
                    <a:pt x="163" y="267"/>
                  </a:lnTo>
                  <a:lnTo>
                    <a:pt x="144" y="255"/>
                  </a:lnTo>
                  <a:lnTo>
                    <a:pt x="123" y="242"/>
                  </a:lnTo>
                  <a:lnTo>
                    <a:pt x="105" y="226"/>
                  </a:lnTo>
                  <a:lnTo>
                    <a:pt x="86" y="211"/>
                  </a:lnTo>
                  <a:lnTo>
                    <a:pt x="67" y="193"/>
                  </a:lnTo>
                  <a:lnTo>
                    <a:pt x="49" y="172"/>
                  </a:lnTo>
                  <a:lnTo>
                    <a:pt x="34" y="150"/>
                  </a:lnTo>
                  <a:lnTo>
                    <a:pt x="22" y="127"/>
                  </a:lnTo>
                  <a:lnTo>
                    <a:pt x="15" y="103"/>
                  </a:lnTo>
                  <a:lnTo>
                    <a:pt x="7" y="80"/>
                  </a:lnTo>
                  <a:lnTo>
                    <a:pt x="4" y="55"/>
                  </a:lnTo>
                  <a:lnTo>
                    <a:pt x="2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66"/>
            <p:cNvSpPr>
              <a:spLocks/>
            </p:cNvSpPr>
            <p:nvPr/>
          </p:nvSpPr>
          <p:spPr bwMode="auto">
            <a:xfrm>
              <a:off x="4638" y="2366"/>
              <a:ext cx="471" cy="609"/>
            </a:xfrm>
            <a:custGeom>
              <a:avLst/>
              <a:gdLst>
                <a:gd name="T0" fmla="*/ 230 w 940"/>
                <a:gd name="T1" fmla="*/ 292 h 1218"/>
                <a:gd name="T2" fmla="*/ 218 w 940"/>
                <a:gd name="T3" fmla="*/ 266 h 1218"/>
                <a:gd name="T4" fmla="*/ 207 w 940"/>
                <a:gd name="T5" fmla="*/ 240 h 1218"/>
                <a:gd name="T6" fmla="*/ 196 w 940"/>
                <a:gd name="T7" fmla="*/ 214 h 1218"/>
                <a:gd name="T8" fmla="*/ 187 w 940"/>
                <a:gd name="T9" fmla="*/ 187 h 1218"/>
                <a:gd name="T10" fmla="*/ 178 w 940"/>
                <a:gd name="T11" fmla="*/ 160 h 1218"/>
                <a:gd name="T12" fmla="*/ 168 w 940"/>
                <a:gd name="T13" fmla="*/ 133 h 1218"/>
                <a:gd name="T14" fmla="*/ 156 w 940"/>
                <a:gd name="T15" fmla="*/ 107 h 1218"/>
                <a:gd name="T16" fmla="*/ 142 w 940"/>
                <a:gd name="T17" fmla="*/ 85 h 1218"/>
                <a:gd name="T18" fmla="*/ 128 w 940"/>
                <a:gd name="T19" fmla="*/ 69 h 1218"/>
                <a:gd name="T20" fmla="*/ 111 w 940"/>
                <a:gd name="T21" fmla="*/ 53 h 1218"/>
                <a:gd name="T22" fmla="*/ 93 w 940"/>
                <a:gd name="T23" fmla="*/ 40 h 1218"/>
                <a:gd name="T24" fmla="*/ 74 w 940"/>
                <a:gd name="T25" fmla="*/ 28 h 1218"/>
                <a:gd name="T26" fmla="*/ 54 w 940"/>
                <a:gd name="T27" fmla="*/ 19 h 1218"/>
                <a:gd name="T28" fmla="*/ 33 w 940"/>
                <a:gd name="T29" fmla="*/ 10 h 1218"/>
                <a:gd name="T30" fmla="*/ 13 w 940"/>
                <a:gd name="T31" fmla="*/ 3 h 1218"/>
                <a:gd name="T32" fmla="*/ 1 w 940"/>
                <a:gd name="T33" fmla="*/ 1 h 1218"/>
                <a:gd name="T34" fmla="*/ 0 w 940"/>
                <a:gd name="T35" fmla="*/ 2 h 1218"/>
                <a:gd name="T36" fmla="*/ 11 w 940"/>
                <a:gd name="T37" fmla="*/ 7 h 1218"/>
                <a:gd name="T38" fmla="*/ 32 w 940"/>
                <a:gd name="T39" fmla="*/ 17 h 1218"/>
                <a:gd name="T40" fmla="*/ 53 w 940"/>
                <a:gd name="T41" fmla="*/ 25 h 1218"/>
                <a:gd name="T42" fmla="*/ 72 w 940"/>
                <a:gd name="T43" fmla="*/ 37 h 1218"/>
                <a:gd name="T44" fmla="*/ 92 w 940"/>
                <a:gd name="T45" fmla="*/ 48 h 1218"/>
                <a:gd name="T46" fmla="*/ 109 w 940"/>
                <a:gd name="T47" fmla="*/ 62 h 1218"/>
                <a:gd name="T48" fmla="*/ 126 w 940"/>
                <a:gd name="T49" fmla="*/ 78 h 1218"/>
                <a:gd name="T50" fmla="*/ 140 w 940"/>
                <a:gd name="T51" fmla="*/ 95 h 1218"/>
                <a:gd name="T52" fmla="*/ 153 w 940"/>
                <a:gd name="T53" fmla="*/ 116 h 1218"/>
                <a:gd name="T54" fmla="*/ 165 w 940"/>
                <a:gd name="T55" fmla="*/ 141 h 1218"/>
                <a:gd name="T56" fmla="*/ 175 w 940"/>
                <a:gd name="T57" fmla="*/ 166 h 1218"/>
                <a:gd name="T58" fmla="*/ 184 w 940"/>
                <a:gd name="T59" fmla="*/ 191 h 1218"/>
                <a:gd name="T60" fmla="*/ 194 w 940"/>
                <a:gd name="T61" fmla="*/ 217 h 1218"/>
                <a:gd name="T62" fmla="*/ 204 w 940"/>
                <a:gd name="T63" fmla="*/ 242 h 1218"/>
                <a:gd name="T64" fmla="*/ 217 w 940"/>
                <a:gd name="T65" fmla="*/ 268 h 1218"/>
                <a:gd name="T66" fmla="*/ 229 w 940"/>
                <a:gd name="T67" fmla="*/ 293 h 1218"/>
                <a:gd name="T68" fmla="*/ 236 w 940"/>
                <a:gd name="T69" fmla="*/ 305 h 1218"/>
                <a:gd name="T70" fmla="*/ 236 w 940"/>
                <a:gd name="T71" fmla="*/ 305 h 1218"/>
                <a:gd name="T72" fmla="*/ 236 w 940"/>
                <a:gd name="T73" fmla="*/ 305 h 12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0"/>
                <a:gd name="T112" fmla="*/ 0 h 1218"/>
                <a:gd name="T113" fmla="*/ 940 w 940"/>
                <a:gd name="T114" fmla="*/ 1218 h 12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0" h="1218">
                  <a:moveTo>
                    <a:pt x="940" y="1218"/>
                  </a:moveTo>
                  <a:lnTo>
                    <a:pt x="916" y="1166"/>
                  </a:lnTo>
                  <a:lnTo>
                    <a:pt x="892" y="1115"/>
                  </a:lnTo>
                  <a:lnTo>
                    <a:pt x="869" y="1064"/>
                  </a:lnTo>
                  <a:lnTo>
                    <a:pt x="847" y="1014"/>
                  </a:lnTo>
                  <a:lnTo>
                    <a:pt x="824" y="961"/>
                  </a:lnTo>
                  <a:lnTo>
                    <a:pt x="802" y="910"/>
                  </a:lnTo>
                  <a:lnTo>
                    <a:pt x="781" y="856"/>
                  </a:lnTo>
                  <a:lnTo>
                    <a:pt x="763" y="803"/>
                  </a:lnTo>
                  <a:lnTo>
                    <a:pt x="744" y="749"/>
                  </a:lnTo>
                  <a:lnTo>
                    <a:pt x="727" y="694"/>
                  </a:lnTo>
                  <a:lnTo>
                    <a:pt x="708" y="640"/>
                  </a:lnTo>
                  <a:lnTo>
                    <a:pt x="690" y="585"/>
                  </a:lnTo>
                  <a:lnTo>
                    <a:pt x="669" y="532"/>
                  </a:lnTo>
                  <a:lnTo>
                    <a:pt x="647" y="480"/>
                  </a:lnTo>
                  <a:lnTo>
                    <a:pt x="621" y="429"/>
                  </a:lnTo>
                  <a:lnTo>
                    <a:pt x="593" y="380"/>
                  </a:lnTo>
                  <a:lnTo>
                    <a:pt x="566" y="343"/>
                  </a:lnTo>
                  <a:lnTo>
                    <a:pt x="538" y="308"/>
                  </a:lnTo>
                  <a:lnTo>
                    <a:pt x="508" y="275"/>
                  </a:lnTo>
                  <a:lnTo>
                    <a:pt x="477" y="244"/>
                  </a:lnTo>
                  <a:lnTo>
                    <a:pt x="443" y="215"/>
                  </a:lnTo>
                  <a:lnTo>
                    <a:pt x="408" y="188"/>
                  </a:lnTo>
                  <a:lnTo>
                    <a:pt x="370" y="162"/>
                  </a:lnTo>
                  <a:lnTo>
                    <a:pt x="333" y="139"/>
                  </a:lnTo>
                  <a:lnTo>
                    <a:pt x="293" y="115"/>
                  </a:lnTo>
                  <a:lnTo>
                    <a:pt x="254" y="96"/>
                  </a:lnTo>
                  <a:lnTo>
                    <a:pt x="213" y="76"/>
                  </a:lnTo>
                  <a:lnTo>
                    <a:pt x="172" y="59"/>
                  </a:lnTo>
                  <a:lnTo>
                    <a:pt x="131" y="41"/>
                  </a:lnTo>
                  <a:lnTo>
                    <a:pt x="90" y="28"/>
                  </a:lnTo>
                  <a:lnTo>
                    <a:pt x="49" y="1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3" y="30"/>
                  </a:lnTo>
                  <a:lnTo>
                    <a:pt x="86" y="47"/>
                  </a:lnTo>
                  <a:lnTo>
                    <a:pt x="127" y="65"/>
                  </a:lnTo>
                  <a:lnTo>
                    <a:pt x="168" y="82"/>
                  </a:lnTo>
                  <a:lnTo>
                    <a:pt x="209" y="102"/>
                  </a:lnTo>
                  <a:lnTo>
                    <a:pt x="249" y="123"/>
                  </a:lnTo>
                  <a:lnTo>
                    <a:pt x="288" y="145"/>
                  </a:lnTo>
                  <a:lnTo>
                    <a:pt x="327" y="168"/>
                  </a:lnTo>
                  <a:lnTo>
                    <a:pt x="365" y="193"/>
                  </a:lnTo>
                  <a:lnTo>
                    <a:pt x="400" y="221"/>
                  </a:lnTo>
                  <a:lnTo>
                    <a:pt x="436" y="250"/>
                  </a:lnTo>
                  <a:lnTo>
                    <a:pt x="469" y="279"/>
                  </a:lnTo>
                  <a:lnTo>
                    <a:pt x="501" y="312"/>
                  </a:lnTo>
                  <a:lnTo>
                    <a:pt x="531" y="345"/>
                  </a:lnTo>
                  <a:lnTo>
                    <a:pt x="559" y="382"/>
                  </a:lnTo>
                  <a:lnTo>
                    <a:pt x="585" y="421"/>
                  </a:lnTo>
                  <a:lnTo>
                    <a:pt x="611" y="466"/>
                  </a:lnTo>
                  <a:lnTo>
                    <a:pt x="636" y="515"/>
                  </a:lnTo>
                  <a:lnTo>
                    <a:pt x="658" y="564"/>
                  </a:lnTo>
                  <a:lnTo>
                    <a:pt x="677" y="614"/>
                  </a:lnTo>
                  <a:lnTo>
                    <a:pt x="697" y="665"/>
                  </a:lnTo>
                  <a:lnTo>
                    <a:pt x="714" y="716"/>
                  </a:lnTo>
                  <a:lnTo>
                    <a:pt x="733" y="766"/>
                  </a:lnTo>
                  <a:lnTo>
                    <a:pt x="751" y="815"/>
                  </a:lnTo>
                  <a:lnTo>
                    <a:pt x="772" y="868"/>
                  </a:lnTo>
                  <a:lnTo>
                    <a:pt x="793" y="920"/>
                  </a:lnTo>
                  <a:lnTo>
                    <a:pt x="815" y="971"/>
                  </a:lnTo>
                  <a:lnTo>
                    <a:pt x="839" y="1020"/>
                  </a:lnTo>
                  <a:lnTo>
                    <a:pt x="864" y="1070"/>
                  </a:lnTo>
                  <a:lnTo>
                    <a:pt x="888" y="1119"/>
                  </a:lnTo>
                  <a:lnTo>
                    <a:pt x="914" y="1170"/>
                  </a:lnTo>
                  <a:lnTo>
                    <a:pt x="940" y="12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67"/>
            <p:cNvSpPr>
              <a:spLocks/>
            </p:cNvSpPr>
            <p:nvPr/>
          </p:nvSpPr>
          <p:spPr bwMode="auto">
            <a:xfrm>
              <a:off x="5109" y="2237"/>
              <a:ext cx="118" cy="739"/>
            </a:xfrm>
            <a:custGeom>
              <a:avLst/>
              <a:gdLst>
                <a:gd name="T0" fmla="*/ 6 w 238"/>
                <a:gd name="T1" fmla="*/ 370 h 1477"/>
                <a:gd name="T2" fmla="*/ 15 w 238"/>
                <a:gd name="T3" fmla="*/ 365 h 1477"/>
                <a:gd name="T4" fmla="*/ 21 w 238"/>
                <a:gd name="T5" fmla="*/ 355 h 1477"/>
                <a:gd name="T6" fmla="*/ 24 w 238"/>
                <a:gd name="T7" fmla="*/ 345 h 1477"/>
                <a:gd name="T8" fmla="*/ 28 w 238"/>
                <a:gd name="T9" fmla="*/ 330 h 1477"/>
                <a:gd name="T10" fmla="*/ 28 w 238"/>
                <a:gd name="T11" fmla="*/ 310 h 1477"/>
                <a:gd name="T12" fmla="*/ 24 w 238"/>
                <a:gd name="T13" fmla="*/ 284 h 1477"/>
                <a:gd name="T14" fmla="*/ 20 w 238"/>
                <a:gd name="T15" fmla="*/ 252 h 1477"/>
                <a:gd name="T16" fmla="*/ 16 w 238"/>
                <a:gd name="T17" fmla="*/ 222 h 1477"/>
                <a:gd name="T18" fmla="*/ 14 w 238"/>
                <a:gd name="T19" fmla="*/ 194 h 1477"/>
                <a:gd name="T20" fmla="*/ 13 w 238"/>
                <a:gd name="T21" fmla="*/ 163 h 1477"/>
                <a:gd name="T22" fmla="*/ 17 w 238"/>
                <a:gd name="T23" fmla="*/ 130 h 1477"/>
                <a:gd name="T24" fmla="*/ 22 w 238"/>
                <a:gd name="T25" fmla="*/ 107 h 1477"/>
                <a:gd name="T26" fmla="*/ 25 w 238"/>
                <a:gd name="T27" fmla="*/ 94 h 1477"/>
                <a:gd name="T28" fmla="*/ 29 w 238"/>
                <a:gd name="T29" fmla="*/ 82 h 1477"/>
                <a:gd name="T30" fmla="*/ 33 w 238"/>
                <a:gd name="T31" fmla="*/ 70 h 1477"/>
                <a:gd name="T32" fmla="*/ 37 w 238"/>
                <a:gd name="T33" fmla="*/ 55 h 1477"/>
                <a:gd name="T34" fmla="*/ 42 w 238"/>
                <a:gd name="T35" fmla="*/ 39 h 1477"/>
                <a:gd name="T36" fmla="*/ 47 w 238"/>
                <a:gd name="T37" fmla="*/ 24 h 1477"/>
                <a:gd name="T38" fmla="*/ 54 w 238"/>
                <a:gd name="T39" fmla="*/ 9 h 1477"/>
                <a:gd name="T40" fmla="*/ 59 w 238"/>
                <a:gd name="T41" fmla="*/ 1 h 1477"/>
                <a:gd name="T42" fmla="*/ 58 w 238"/>
                <a:gd name="T43" fmla="*/ 0 h 1477"/>
                <a:gd name="T44" fmla="*/ 52 w 238"/>
                <a:gd name="T45" fmla="*/ 8 h 1477"/>
                <a:gd name="T46" fmla="*/ 43 w 238"/>
                <a:gd name="T47" fmla="*/ 23 h 1477"/>
                <a:gd name="T48" fmla="*/ 37 w 238"/>
                <a:gd name="T49" fmla="*/ 40 h 1477"/>
                <a:gd name="T50" fmla="*/ 31 w 238"/>
                <a:gd name="T51" fmla="*/ 56 h 1477"/>
                <a:gd name="T52" fmla="*/ 25 w 238"/>
                <a:gd name="T53" fmla="*/ 76 h 1477"/>
                <a:gd name="T54" fmla="*/ 17 w 238"/>
                <a:gd name="T55" fmla="*/ 98 h 1477"/>
                <a:gd name="T56" fmla="*/ 11 w 238"/>
                <a:gd name="T57" fmla="*/ 120 h 1477"/>
                <a:gd name="T58" fmla="*/ 6 w 238"/>
                <a:gd name="T59" fmla="*/ 142 h 1477"/>
                <a:gd name="T60" fmla="*/ 3 w 238"/>
                <a:gd name="T61" fmla="*/ 177 h 1477"/>
                <a:gd name="T62" fmla="*/ 8 w 238"/>
                <a:gd name="T63" fmla="*/ 225 h 1477"/>
                <a:gd name="T64" fmla="*/ 14 w 238"/>
                <a:gd name="T65" fmla="*/ 260 h 1477"/>
                <a:gd name="T66" fmla="*/ 20 w 238"/>
                <a:gd name="T67" fmla="*/ 296 h 1477"/>
                <a:gd name="T68" fmla="*/ 22 w 238"/>
                <a:gd name="T69" fmla="*/ 338 h 1477"/>
                <a:gd name="T70" fmla="*/ 12 w 238"/>
                <a:gd name="T71" fmla="*/ 366 h 1477"/>
                <a:gd name="T72" fmla="*/ 0 w 238"/>
                <a:gd name="T73" fmla="*/ 369 h 1477"/>
                <a:gd name="T74" fmla="*/ 0 w 238"/>
                <a:gd name="T75" fmla="*/ 369 h 1477"/>
                <a:gd name="T76" fmla="*/ 0 w 238"/>
                <a:gd name="T77" fmla="*/ 369 h 14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8"/>
                <a:gd name="T118" fmla="*/ 0 h 1477"/>
                <a:gd name="T119" fmla="*/ 238 w 238"/>
                <a:gd name="T120" fmla="*/ 1477 h 14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8" h="1477">
                  <a:moveTo>
                    <a:pt x="0" y="1475"/>
                  </a:moveTo>
                  <a:lnTo>
                    <a:pt x="26" y="1477"/>
                  </a:lnTo>
                  <a:lnTo>
                    <a:pt x="47" y="1471"/>
                  </a:lnTo>
                  <a:lnTo>
                    <a:pt x="62" y="1458"/>
                  </a:lnTo>
                  <a:lnTo>
                    <a:pt x="75" y="1440"/>
                  </a:lnTo>
                  <a:lnTo>
                    <a:pt x="86" y="1419"/>
                  </a:lnTo>
                  <a:lnTo>
                    <a:pt x="94" y="1397"/>
                  </a:lnTo>
                  <a:lnTo>
                    <a:pt x="99" y="1378"/>
                  </a:lnTo>
                  <a:lnTo>
                    <a:pt x="105" y="1358"/>
                  </a:lnTo>
                  <a:lnTo>
                    <a:pt x="114" y="1319"/>
                  </a:lnTo>
                  <a:lnTo>
                    <a:pt x="116" y="1278"/>
                  </a:lnTo>
                  <a:lnTo>
                    <a:pt x="112" y="1238"/>
                  </a:lnTo>
                  <a:lnTo>
                    <a:pt x="109" y="1199"/>
                  </a:lnTo>
                  <a:lnTo>
                    <a:pt x="99" y="1134"/>
                  </a:lnTo>
                  <a:lnTo>
                    <a:pt x="92" y="1070"/>
                  </a:lnTo>
                  <a:lnTo>
                    <a:pt x="83" y="1006"/>
                  </a:lnTo>
                  <a:lnTo>
                    <a:pt x="73" y="943"/>
                  </a:lnTo>
                  <a:lnTo>
                    <a:pt x="66" y="887"/>
                  </a:lnTo>
                  <a:lnTo>
                    <a:pt x="62" y="832"/>
                  </a:lnTo>
                  <a:lnTo>
                    <a:pt x="58" y="776"/>
                  </a:lnTo>
                  <a:lnTo>
                    <a:pt x="54" y="721"/>
                  </a:lnTo>
                  <a:lnTo>
                    <a:pt x="54" y="651"/>
                  </a:lnTo>
                  <a:lnTo>
                    <a:pt x="62" y="585"/>
                  </a:lnTo>
                  <a:lnTo>
                    <a:pt x="71" y="519"/>
                  </a:lnTo>
                  <a:lnTo>
                    <a:pt x="83" y="452"/>
                  </a:lnTo>
                  <a:lnTo>
                    <a:pt x="88" y="427"/>
                  </a:lnTo>
                  <a:lnTo>
                    <a:pt x="94" y="402"/>
                  </a:lnTo>
                  <a:lnTo>
                    <a:pt x="101" y="376"/>
                  </a:lnTo>
                  <a:lnTo>
                    <a:pt x="111" y="351"/>
                  </a:lnTo>
                  <a:lnTo>
                    <a:pt x="120" y="328"/>
                  </a:lnTo>
                  <a:lnTo>
                    <a:pt x="127" y="302"/>
                  </a:lnTo>
                  <a:lnTo>
                    <a:pt x="135" y="279"/>
                  </a:lnTo>
                  <a:lnTo>
                    <a:pt x="142" y="254"/>
                  </a:lnTo>
                  <a:lnTo>
                    <a:pt x="150" y="220"/>
                  </a:lnTo>
                  <a:lnTo>
                    <a:pt x="159" y="187"/>
                  </a:lnTo>
                  <a:lnTo>
                    <a:pt x="169" y="156"/>
                  </a:lnTo>
                  <a:lnTo>
                    <a:pt x="178" y="123"/>
                  </a:lnTo>
                  <a:lnTo>
                    <a:pt x="191" y="94"/>
                  </a:lnTo>
                  <a:lnTo>
                    <a:pt x="204" y="63"/>
                  </a:lnTo>
                  <a:lnTo>
                    <a:pt x="219" y="33"/>
                  </a:lnTo>
                  <a:lnTo>
                    <a:pt x="236" y="4"/>
                  </a:lnTo>
                  <a:lnTo>
                    <a:pt x="238" y="2"/>
                  </a:lnTo>
                  <a:lnTo>
                    <a:pt x="236" y="0"/>
                  </a:lnTo>
                  <a:lnTo>
                    <a:pt x="234" y="0"/>
                  </a:lnTo>
                  <a:lnTo>
                    <a:pt x="230" y="2"/>
                  </a:lnTo>
                  <a:lnTo>
                    <a:pt x="210" y="31"/>
                  </a:lnTo>
                  <a:lnTo>
                    <a:pt x="193" y="61"/>
                  </a:lnTo>
                  <a:lnTo>
                    <a:pt x="176" y="92"/>
                  </a:lnTo>
                  <a:lnTo>
                    <a:pt x="163" y="125"/>
                  </a:lnTo>
                  <a:lnTo>
                    <a:pt x="150" y="158"/>
                  </a:lnTo>
                  <a:lnTo>
                    <a:pt x="139" y="191"/>
                  </a:lnTo>
                  <a:lnTo>
                    <a:pt x="127" y="224"/>
                  </a:lnTo>
                  <a:lnTo>
                    <a:pt x="116" y="257"/>
                  </a:lnTo>
                  <a:lnTo>
                    <a:pt x="101" y="302"/>
                  </a:lnTo>
                  <a:lnTo>
                    <a:pt x="86" y="345"/>
                  </a:lnTo>
                  <a:lnTo>
                    <a:pt x="71" y="390"/>
                  </a:lnTo>
                  <a:lnTo>
                    <a:pt x="58" y="433"/>
                  </a:lnTo>
                  <a:lnTo>
                    <a:pt x="45" y="478"/>
                  </a:lnTo>
                  <a:lnTo>
                    <a:pt x="36" y="522"/>
                  </a:lnTo>
                  <a:lnTo>
                    <a:pt x="26" y="567"/>
                  </a:lnTo>
                  <a:lnTo>
                    <a:pt x="19" y="614"/>
                  </a:lnTo>
                  <a:lnTo>
                    <a:pt x="15" y="708"/>
                  </a:lnTo>
                  <a:lnTo>
                    <a:pt x="21" y="803"/>
                  </a:lnTo>
                  <a:lnTo>
                    <a:pt x="32" y="900"/>
                  </a:lnTo>
                  <a:lnTo>
                    <a:pt x="49" y="994"/>
                  </a:lnTo>
                  <a:lnTo>
                    <a:pt x="56" y="1037"/>
                  </a:lnTo>
                  <a:lnTo>
                    <a:pt x="69" y="1103"/>
                  </a:lnTo>
                  <a:lnTo>
                    <a:pt x="83" y="1183"/>
                  </a:lnTo>
                  <a:lnTo>
                    <a:pt x="90" y="1269"/>
                  </a:lnTo>
                  <a:lnTo>
                    <a:pt x="90" y="1351"/>
                  </a:lnTo>
                  <a:lnTo>
                    <a:pt x="77" y="1417"/>
                  </a:lnTo>
                  <a:lnTo>
                    <a:pt x="49" y="1462"/>
                  </a:lnTo>
                  <a:lnTo>
                    <a:pt x="0" y="14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68"/>
            <p:cNvSpPr>
              <a:spLocks/>
            </p:cNvSpPr>
            <p:nvPr/>
          </p:nvSpPr>
          <p:spPr bwMode="auto">
            <a:xfrm>
              <a:off x="5242" y="2234"/>
              <a:ext cx="119" cy="722"/>
            </a:xfrm>
            <a:custGeom>
              <a:avLst/>
              <a:gdLst>
                <a:gd name="T0" fmla="*/ 4 w 237"/>
                <a:gd name="T1" fmla="*/ 5 h 1444"/>
                <a:gd name="T2" fmla="*/ 9 w 237"/>
                <a:gd name="T3" fmla="*/ 12 h 1444"/>
                <a:gd name="T4" fmla="*/ 13 w 237"/>
                <a:gd name="T5" fmla="*/ 22 h 1444"/>
                <a:gd name="T6" fmla="*/ 17 w 237"/>
                <a:gd name="T7" fmla="*/ 31 h 1444"/>
                <a:gd name="T8" fmla="*/ 20 w 237"/>
                <a:gd name="T9" fmla="*/ 43 h 1444"/>
                <a:gd name="T10" fmla="*/ 25 w 237"/>
                <a:gd name="T11" fmla="*/ 55 h 1444"/>
                <a:gd name="T12" fmla="*/ 30 w 237"/>
                <a:gd name="T13" fmla="*/ 68 h 1444"/>
                <a:gd name="T14" fmla="*/ 34 w 237"/>
                <a:gd name="T15" fmla="*/ 80 h 1444"/>
                <a:gd name="T16" fmla="*/ 39 w 237"/>
                <a:gd name="T17" fmla="*/ 108 h 1444"/>
                <a:gd name="T18" fmla="*/ 46 w 237"/>
                <a:gd name="T19" fmla="*/ 151 h 1444"/>
                <a:gd name="T20" fmla="*/ 52 w 237"/>
                <a:gd name="T21" fmla="*/ 198 h 1444"/>
                <a:gd name="T22" fmla="*/ 53 w 237"/>
                <a:gd name="T23" fmla="*/ 250 h 1444"/>
                <a:gd name="T24" fmla="*/ 45 w 237"/>
                <a:gd name="T25" fmla="*/ 287 h 1444"/>
                <a:gd name="T26" fmla="*/ 38 w 237"/>
                <a:gd name="T27" fmla="*/ 307 h 1444"/>
                <a:gd name="T28" fmla="*/ 32 w 237"/>
                <a:gd name="T29" fmla="*/ 328 h 1444"/>
                <a:gd name="T30" fmla="*/ 25 w 237"/>
                <a:gd name="T31" fmla="*/ 349 h 1444"/>
                <a:gd name="T32" fmla="*/ 22 w 237"/>
                <a:gd name="T33" fmla="*/ 361 h 1444"/>
                <a:gd name="T34" fmla="*/ 25 w 237"/>
                <a:gd name="T35" fmla="*/ 361 h 1444"/>
                <a:gd name="T36" fmla="*/ 29 w 237"/>
                <a:gd name="T37" fmla="*/ 348 h 1444"/>
                <a:gd name="T38" fmla="*/ 38 w 237"/>
                <a:gd name="T39" fmla="*/ 323 h 1444"/>
                <a:gd name="T40" fmla="*/ 46 w 237"/>
                <a:gd name="T41" fmla="*/ 299 h 1444"/>
                <a:gd name="T42" fmla="*/ 54 w 237"/>
                <a:gd name="T43" fmla="*/ 275 h 1444"/>
                <a:gd name="T44" fmla="*/ 60 w 237"/>
                <a:gd name="T45" fmla="*/ 240 h 1444"/>
                <a:gd name="T46" fmla="*/ 58 w 237"/>
                <a:gd name="T47" fmla="*/ 197 h 1444"/>
                <a:gd name="T48" fmla="*/ 54 w 237"/>
                <a:gd name="T49" fmla="*/ 164 h 1444"/>
                <a:gd name="T50" fmla="*/ 49 w 237"/>
                <a:gd name="T51" fmla="*/ 139 h 1444"/>
                <a:gd name="T52" fmla="*/ 45 w 237"/>
                <a:gd name="T53" fmla="*/ 114 h 1444"/>
                <a:gd name="T54" fmla="*/ 40 w 237"/>
                <a:gd name="T55" fmla="*/ 90 h 1444"/>
                <a:gd name="T56" fmla="*/ 35 w 237"/>
                <a:gd name="T57" fmla="*/ 73 h 1444"/>
                <a:gd name="T58" fmla="*/ 32 w 237"/>
                <a:gd name="T59" fmla="*/ 61 h 1444"/>
                <a:gd name="T60" fmla="*/ 27 w 237"/>
                <a:gd name="T61" fmla="*/ 50 h 1444"/>
                <a:gd name="T62" fmla="*/ 22 w 237"/>
                <a:gd name="T63" fmla="*/ 41 h 1444"/>
                <a:gd name="T64" fmla="*/ 17 w 237"/>
                <a:gd name="T65" fmla="*/ 29 h 1444"/>
                <a:gd name="T66" fmla="*/ 13 w 237"/>
                <a:gd name="T67" fmla="*/ 21 h 1444"/>
                <a:gd name="T68" fmla="*/ 10 w 237"/>
                <a:gd name="T69" fmla="*/ 12 h 1444"/>
                <a:gd name="T70" fmla="*/ 4 w 237"/>
                <a:gd name="T71" fmla="*/ 4 h 1444"/>
                <a:gd name="T72" fmla="*/ 0 w 237"/>
                <a:gd name="T73" fmla="*/ 0 h 1444"/>
                <a:gd name="T74" fmla="*/ 0 w 237"/>
                <a:gd name="T75" fmla="*/ 0 h 1444"/>
                <a:gd name="T76" fmla="*/ 0 w 237"/>
                <a:gd name="T77" fmla="*/ 1 h 144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7"/>
                <a:gd name="T118" fmla="*/ 0 h 1444"/>
                <a:gd name="T119" fmla="*/ 237 w 237"/>
                <a:gd name="T120" fmla="*/ 1444 h 144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7" h="1444">
                  <a:moveTo>
                    <a:pt x="0" y="2"/>
                  </a:moveTo>
                  <a:lnTo>
                    <a:pt x="13" y="18"/>
                  </a:lnTo>
                  <a:lnTo>
                    <a:pt x="24" y="34"/>
                  </a:lnTo>
                  <a:lnTo>
                    <a:pt x="33" y="51"/>
                  </a:lnTo>
                  <a:lnTo>
                    <a:pt x="43" y="69"/>
                  </a:lnTo>
                  <a:lnTo>
                    <a:pt x="50" y="88"/>
                  </a:lnTo>
                  <a:lnTo>
                    <a:pt x="58" y="108"/>
                  </a:lnTo>
                  <a:lnTo>
                    <a:pt x="65" y="127"/>
                  </a:lnTo>
                  <a:lnTo>
                    <a:pt x="71" y="147"/>
                  </a:lnTo>
                  <a:lnTo>
                    <a:pt x="80" y="172"/>
                  </a:lnTo>
                  <a:lnTo>
                    <a:pt x="89" y="197"/>
                  </a:lnTo>
                  <a:lnTo>
                    <a:pt x="99" y="221"/>
                  </a:lnTo>
                  <a:lnTo>
                    <a:pt x="108" y="246"/>
                  </a:lnTo>
                  <a:lnTo>
                    <a:pt x="117" y="269"/>
                  </a:lnTo>
                  <a:lnTo>
                    <a:pt x="127" y="295"/>
                  </a:lnTo>
                  <a:lnTo>
                    <a:pt x="134" y="320"/>
                  </a:lnTo>
                  <a:lnTo>
                    <a:pt x="140" y="347"/>
                  </a:lnTo>
                  <a:lnTo>
                    <a:pt x="155" y="433"/>
                  </a:lnTo>
                  <a:lnTo>
                    <a:pt x="170" y="517"/>
                  </a:lnTo>
                  <a:lnTo>
                    <a:pt x="181" y="603"/>
                  </a:lnTo>
                  <a:lnTo>
                    <a:pt x="194" y="688"/>
                  </a:lnTo>
                  <a:lnTo>
                    <a:pt x="207" y="792"/>
                  </a:lnTo>
                  <a:lnTo>
                    <a:pt x="213" y="897"/>
                  </a:lnTo>
                  <a:lnTo>
                    <a:pt x="209" y="1002"/>
                  </a:lnTo>
                  <a:lnTo>
                    <a:pt x="190" y="1103"/>
                  </a:lnTo>
                  <a:lnTo>
                    <a:pt x="177" y="1146"/>
                  </a:lnTo>
                  <a:lnTo>
                    <a:pt x="164" y="1187"/>
                  </a:lnTo>
                  <a:lnTo>
                    <a:pt x="151" y="1228"/>
                  </a:lnTo>
                  <a:lnTo>
                    <a:pt x="138" y="1269"/>
                  </a:lnTo>
                  <a:lnTo>
                    <a:pt x="125" y="1312"/>
                  </a:lnTo>
                  <a:lnTo>
                    <a:pt x="112" y="1353"/>
                  </a:lnTo>
                  <a:lnTo>
                    <a:pt x="99" y="1394"/>
                  </a:lnTo>
                  <a:lnTo>
                    <a:pt x="87" y="1436"/>
                  </a:lnTo>
                  <a:lnTo>
                    <a:pt x="87" y="1442"/>
                  </a:lnTo>
                  <a:lnTo>
                    <a:pt x="91" y="1444"/>
                  </a:lnTo>
                  <a:lnTo>
                    <a:pt x="97" y="1442"/>
                  </a:lnTo>
                  <a:lnTo>
                    <a:pt x="99" y="1438"/>
                  </a:lnTo>
                  <a:lnTo>
                    <a:pt x="115" y="1390"/>
                  </a:lnTo>
                  <a:lnTo>
                    <a:pt x="132" y="1341"/>
                  </a:lnTo>
                  <a:lnTo>
                    <a:pt x="149" y="1292"/>
                  </a:lnTo>
                  <a:lnTo>
                    <a:pt x="166" y="1244"/>
                  </a:lnTo>
                  <a:lnTo>
                    <a:pt x="183" y="1195"/>
                  </a:lnTo>
                  <a:lnTo>
                    <a:pt x="200" y="1148"/>
                  </a:lnTo>
                  <a:lnTo>
                    <a:pt x="213" y="1097"/>
                  </a:lnTo>
                  <a:lnTo>
                    <a:pt x="226" y="1049"/>
                  </a:lnTo>
                  <a:lnTo>
                    <a:pt x="237" y="963"/>
                  </a:lnTo>
                  <a:lnTo>
                    <a:pt x="237" y="875"/>
                  </a:lnTo>
                  <a:lnTo>
                    <a:pt x="230" y="788"/>
                  </a:lnTo>
                  <a:lnTo>
                    <a:pt x="220" y="702"/>
                  </a:lnTo>
                  <a:lnTo>
                    <a:pt x="213" y="653"/>
                  </a:lnTo>
                  <a:lnTo>
                    <a:pt x="205" y="604"/>
                  </a:lnTo>
                  <a:lnTo>
                    <a:pt x="196" y="554"/>
                  </a:lnTo>
                  <a:lnTo>
                    <a:pt x="187" y="505"/>
                  </a:lnTo>
                  <a:lnTo>
                    <a:pt x="177" y="456"/>
                  </a:lnTo>
                  <a:lnTo>
                    <a:pt x="166" y="408"/>
                  </a:lnTo>
                  <a:lnTo>
                    <a:pt x="157" y="359"/>
                  </a:lnTo>
                  <a:lnTo>
                    <a:pt x="145" y="310"/>
                  </a:lnTo>
                  <a:lnTo>
                    <a:pt x="140" y="289"/>
                  </a:lnTo>
                  <a:lnTo>
                    <a:pt x="132" y="267"/>
                  </a:lnTo>
                  <a:lnTo>
                    <a:pt x="125" y="246"/>
                  </a:lnTo>
                  <a:lnTo>
                    <a:pt x="115" y="225"/>
                  </a:lnTo>
                  <a:lnTo>
                    <a:pt x="106" y="203"/>
                  </a:lnTo>
                  <a:lnTo>
                    <a:pt x="95" y="182"/>
                  </a:lnTo>
                  <a:lnTo>
                    <a:pt x="86" y="162"/>
                  </a:lnTo>
                  <a:lnTo>
                    <a:pt x="76" y="141"/>
                  </a:lnTo>
                  <a:lnTo>
                    <a:pt x="67" y="119"/>
                  </a:lnTo>
                  <a:lnTo>
                    <a:pt x="59" y="102"/>
                  </a:lnTo>
                  <a:lnTo>
                    <a:pt x="52" y="82"/>
                  </a:lnTo>
                  <a:lnTo>
                    <a:pt x="44" y="65"/>
                  </a:lnTo>
                  <a:lnTo>
                    <a:pt x="37" y="49"/>
                  </a:lnTo>
                  <a:lnTo>
                    <a:pt x="26" y="32"/>
                  </a:lnTo>
                  <a:lnTo>
                    <a:pt x="15" y="16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69"/>
            <p:cNvSpPr>
              <a:spLocks/>
            </p:cNvSpPr>
            <p:nvPr/>
          </p:nvSpPr>
          <p:spPr bwMode="auto">
            <a:xfrm>
              <a:off x="5367" y="3431"/>
              <a:ext cx="73" cy="41"/>
            </a:xfrm>
            <a:custGeom>
              <a:avLst/>
              <a:gdLst>
                <a:gd name="T0" fmla="*/ 0 w 146"/>
                <a:gd name="T1" fmla="*/ 0 h 84"/>
                <a:gd name="T2" fmla="*/ 2 w 146"/>
                <a:gd name="T3" fmla="*/ 1 h 84"/>
                <a:gd name="T4" fmla="*/ 5 w 146"/>
                <a:gd name="T5" fmla="*/ 1 h 84"/>
                <a:gd name="T6" fmla="*/ 7 w 146"/>
                <a:gd name="T7" fmla="*/ 2 h 84"/>
                <a:gd name="T8" fmla="*/ 9 w 146"/>
                <a:gd name="T9" fmla="*/ 3 h 84"/>
                <a:gd name="T10" fmla="*/ 12 w 146"/>
                <a:gd name="T11" fmla="*/ 4 h 84"/>
                <a:gd name="T12" fmla="*/ 14 w 146"/>
                <a:gd name="T13" fmla="*/ 6 h 84"/>
                <a:gd name="T14" fmla="*/ 17 w 146"/>
                <a:gd name="T15" fmla="*/ 7 h 84"/>
                <a:gd name="T16" fmla="*/ 19 w 146"/>
                <a:gd name="T17" fmla="*/ 8 h 84"/>
                <a:gd name="T18" fmla="*/ 21 w 146"/>
                <a:gd name="T19" fmla="*/ 10 h 84"/>
                <a:gd name="T20" fmla="*/ 23 w 146"/>
                <a:gd name="T21" fmla="*/ 11 h 84"/>
                <a:gd name="T22" fmla="*/ 24 w 146"/>
                <a:gd name="T23" fmla="*/ 13 h 84"/>
                <a:gd name="T24" fmla="*/ 26 w 146"/>
                <a:gd name="T25" fmla="*/ 14 h 84"/>
                <a:gd name="T26" fmla="*/ 28 w 146"/>
                <a:gd name="T27" fmla="*/ 16 h 84"/>
                <a:gd name="T28" fmla="*/ 29 w 146"/>
                <a:gd name="T29" fmla="*/ 17 h 84"/>
                <a:gd name="T30" fmla="*/ 31 w 146"/>
                <a:gd name="T31" fmla="*/ 19 h 84"/>
                <a:gd name="T32" fmla="*/ 34 w 146"/>
                <a:gd name="T33" fmla="*/ 20 h 84"/>
                <a:gd name="T34" fmla="*/ 35 w 146"/>
                <a:gd name="T35" fmla="*/ 20 h 84"/>
                <a:gd name="T36" fmla="*/ 36 w 146"/>
                <a:gd name="T37" fmla="*/ 18 h 84"/>
                <a:gd name="T38" fmla="*/ 37 w 146"/>
                <a:gd name="T39" fmla="*/ 17 h 84"/>
                <a:gd name="T40" fmla="*/ 36 w 146"/>
                <a:gd name="T41" fmla="*/ 15 h 84"/>
                <a:gd name="T42" fmla="*/ 33 w 146"/>
                <a:gd name="T43" fmla="*/ 12 h 84"/>
                <a:gd name="T44" fmla="*/ 29 w 146"/>
                <a:gd name="T45" fmla="*/ 8 h 84"/>
                <a:gd name="T46" fmla="*/ 24 w 146"/>
                <a:gd name="T47" fmla="*/ 6 h 84"/>
                <a:gd name="T48" fmla="*/ 20 w 146"/>
                <a:gd name="T49" fmla="*/ 3 h 84"/>
                <a:gd name="T50" fmla="*/ 15 w 146"/>
                <a:gd name="T51" fmla="*/ 2 h 84"/>
                <a:gd name="T52" fmla="*/ 9 w 146"/>
                <a:gd name="T53" fmla="*/ 0 h 84"/>
                <a:gd name="T54" fmla="*/ 5 w 146"/>
                <a:gd name="T55" fmla="*/ 0 h 84"/>
                <a:gd name="T56" fmla="*/ 0 w 146"/>
                <a:gd name="T57" fmla="*/ 0 h 84"/>
                <a:gd name="T58" fmla="*/ 0 w 146"/>
                <a:gd name="T59" fmla="*/ 0 h 84"/>
                <a:gd name="T60" fmla="*/ 0 w 146"/>
                <a:gd name="T61" fmla="*/ 0 h 84"/>
                <a:gd name="T62" fmla="*/ 0 w 146"/>
                <a:gd name="T63" fmla="*/ 0 h 84"/>
                <a:gd name="T64" fmla="*/ 0 w 146"/>
                <a:gd name="T65" fmla="*/ 0 h 84"/>
                <a:gd name="T66" fmla="*/ 0 w 146"/>
                <a:gd name="T67" fmla="*/ 0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6"/>
                <a:gd name="T103" fmla="*/ 0 h 84"/>
                <a:gd name="T104" fmla="*/ 146 w 146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6" h="84">
                  <a:moveTo>
                    <a:pt x="0" y="2"/>
                  </a:moveTo>
                  <a:lnTo>
                    <a:pt x="11" y="4"/>
                  </a:lnTo>
                  <a:lnTo>
                    <a:pt x="21" y="6"/>
                  </a:lnTo>
                  <a:lnTo>
                    <a:pt x="30" y="10"/>
                  </a:lnTo>
                  <a:lnTo>
                    <a:pt x="39" y="14"/>
                  </a:lnTo>
                  <a:lnTo>
                    <a:pt x="49" y="18"/>
                  </a:lnTo>
                  <a:lnTo>
                    <a:pt x="58" y="24"/>
                  </a:lnTo>
                  <a:lnTo>
                    <a:pt x="68" y="29"/>
                  </a:lnTo>
                  <a:lnTo>
                    <a:pt x="77" y="35"/>
                  </a:lnTo>
                  <a:lnTo>
                    <a:pt x="84" y="41"/>
                  </a:lnTo>
                  <a:lnTo>
                    <a:pt x="92" y="47"/>
                  </a:lnTo>
                  <a:lnTo>
                    <a:pt x="97" y="53"/>
                  </a:lnTo>
                  <a:lnTo>
                    <a:pt x="105" y="59"/>
                  </a:lnTo>
                  <a:lnTo>
                    <a:pt x="112" y="66"/>
                  </a:lnTo>
                  <a:lnTo>
                    <a:pt x="118" y="72"/>
                  </a:lnTo>
                  <a:lnTo>
                    <a:pt x="125" y="78"/>
                  </a:lnTo>
                  <a:lnTo>
                    <a:pt x="133" y="84"/>
                  </a:lnTo>
                  <a:lnTo>
                    <a:pt x="139" y="84"/>
                  </a:lnTo>
                  <a:lnTo>
                    <a:pt x="144" y="76"/>
                  </a:lnTo>
                  <a:lnTo>
                    <a:pt x="146" y="70"/>
                  </a:lnTo>
                  <a:lnTo>
                    <a:pt x="144" y="64"/>
                  </a:lnTo>
                  <a:lnTo>
                    <a:pt x="131" y="49"/>
                  </a:lnTo>
                  <a:lnTo>
                    <a:pt x="116" y="35"/>
                  </a:lnTo>
                  <a:lnTo>
                    <a:pt x="99" y="24"/>
                  </a:lnTo>
                  <a:lnTo>
                    <a:pt x="81" y="14"/>
                  </a:lnTo>
                  <a:lnTo>
                    <a:pt x="60" y="8"/>
                  </a:lnTo>
                  <a:lnTo>
                    <a:pt x="39" y="2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70"/>
            <p:cNvSpPr>
              <a:spLocks/>
            </p:cNvSpPr>
            <p:nvPr/>
          </p:nvSpPr>
          <p:spPr bwMode="auto">
            <a:xfrm>
              <a:off x="5107" y="3155"/>
              <a:ext cx="178" cy="120"/>
            </a:xfrm>
            <a:custGeom>
              <a:avLst/>
              <a:gdLst>
                <a:gd name="T0" fmla="*/ 89 w 357"/>
                <a:gd name="T1" fmla="*/ 60 h 239"/>
                <a:gd name="T2" fmla="*/ 86 w 357"/>
                <a:gd name="T3" fmla="*/ 54 h 239"/>
                <a:gd name="T4" fmla="*/ 83 w 357"/>
                <a:gd name="T5" fmla="*/ 48 h 239"/>
                <a:gd name="T6" fmla="*/ 80 w 357"/>
                <a:gd name="T7" fmla="*/ 43 h 239"/>
                <a:gd name="T8" fmla="*/ 78 w 357"/>
                <a:gd name="T9" fmla="*/ 37 h 239"/>
                <a:gd name="T10" fmla="*/ 74 w 357"/>
                <a:gd name="T11" fmla="*/ 31 h 239"/>
                <a:gd name="T12" fmla="*/ 70 w 357"/>
                <a:gd name="T13" fmla="*/ 27 h 239"/>
                <a:gd name="T14" fmla="*/ 64 w 357"/>
                <a:gd name="T15" fmla="*/ 22 h 239"/>
                <a:gd name="T16" fmla="*/ 57 w 357"/>
                <a:gd name="T17" fmla="*/ 18 h 239"/>
                <a:gd name="T18" fmla="*/ 54 w 357"/>
                <a:gd name="T19" fmla="*/ 17 h 239"/>
                <a:gd name="T20" fmla="*/ 51 w 357"/>
                <a:gd name="T21" fmla="*/ 16 h 239"/>
                <a:gd name="T22" fmla="*/ 48 w 357"/>
                <a:gd name="T23" fmla="*/ 16 h 239"/>
                <a:gd name="T24" fmla="*/ 44 w 357"/>
                <a:gd name="T25" fmla="*/ 16 h 239"/>
                <a:gd name="T26" fmla="*/ 40 w 357"/>
                <a:gd name="T27" fmla="*/ 16 h 239"/>
                <a:gd name="T28" fmla="*/ 36 w 357"/>
                <a:gd name="T29" fmla="*/ 16 h 239"/>
                <a:gd name="T30" fmla="*/ 33 w 357"/>
                <a:gd name="T31" fmla="*/ 17 h 239"/>
                <a:gd name="T32" fmla="*/ 30 w 357"/>
                <a:gd name="T33" fmla="*/ 17 h 239"/>
                <a:gd name="T34" fmla="*/ 26 w 357"/>
                <a:gd name="T35" fmla="*/ 17 h 239"/>
                <a:gd name="T36" fmla="*/ 22 w 357"/>
                <a:gd name="T37" fmla="*/ 16 h 239"/>
                <a:gd name="T38" fmla="*/ 18 w 357"/>
                <a:gd name="T39" fmla="*/ 14 h 239"/>
                <a:gd name="T40" fmla="*/ 14 w 357"/>
                <a:gd name="T41" fmla="*/ 12 h 239"/>
                <a:gd name="T42" fmla="*/ 10 w 357"/>
                <a:gd name="T43" fmla="*/ 10 h 239"/>
                <a:gd name="T44" fmla="*/ 7 w 357"/>
                <a:gd name="T45" fmla="*/ 7 h 239"/>
                <a:gd name="T46" fmla="*/ 4 w 357"/>
                <a:gd name="T47" fmla="*/ 4 h 239"/>
                <a:gd name="T48" fmla="*/ 1 w 357"/>
                <a:gd name="T49" fmla="*/ 1 h 239"/>
                <a:gd name="T50" fmla="*/ 1 w 357"/>
                <a:gd name="T51" fmla="*/ 0 h 239"/>
                <a:gd name="T52" fmla="*/ 0 w 357"/>
                <a:gd name="T53" fmla="*/ 1 h 239"/>
                <a:gd name="T54" fmla="*/ 0 w 357"/>
                <a:gd name="T55" fmla="*/ 2 h 239"/>
                <a:gd name="T56" fmla="*/ 0 w 357"/>
                <a:gd name="T57" fmla="*/ 2 h 239"/>
                <a:gd name="T58" fmla="*/ 2 w 357"/>
                <a:gd name="T59" fmla="*/ 8 h 239"/>
                <a:gd name="T60" fmla="*/ 5 w 357"/>
                <a:gd name="T61" fmla="*/ 12 h 239"/>
                <a:gd name="T62" fmla="*/ 9 w 357"/>
                <a:gd name="T63" fmla="*/ 16 h 239"/>
                <a:gd name="T64" fmla="*/ 13 w 357"/>
                <a:gd name="T65" fmla="*/ 20 h 239"/>
                <a:gd name="T66" fmla="*/ 17 w 357"/>
                <a:gd name="T67" fmla="*/ 23 h 239"/>
                <a:gd name="T68" fmla="*/ 22 w 357"/>
                <a:gd name="T69" fmla="*/ 25 h 239"/>
                <a:gd name="T70" fmla="*/ 28 w 357"/>
                <a:gd name="T71" fmla="*/ 26 h 239"/>
                <a:gd name="T72" fmla="*/ 33 w 357"/>
                <a:gd name="T73" fmla="*/ 26 h 239"/>
                <a:gd name="T74" fmla="*/ 38 w 357"/>
                <a:gd name="T75" fmla="*/ 26 h 239"/>
                <a:gd name="T76" fmla="*/ 43 w 357"/>
                <a:gd name="T77" fmla="*/ 24 h 239"/>
                <a:gd name="T78" fmla="*/ 48 w 357"/>
                <a:gd name="T79" fmla="*/ 23 h 239"/>
                <a:gd name="T80" fmla="*/ 53 w 357"/>
                <a:gd name="T81" fmla="*/ 23 h 239"/>
                <a:gd name="T82" fmla="*/ 57 w 357"/>
                <a:gd name="T83" fmla="*/ 23 h 239"/>
                <a:gd name="T84" fmla="*/ 61 w 357"/>
                <a:gd name="T85" fmla="*/ 24 h 239"/>
                <a:gd name="T86" fmla="*/ 66 w 357"/>
                <a:gd name="T87" fmla="*/ 26 h 239"/>
                <a:gd name="T88" fmla="*/ 71 w 357"/>
                <a:gd name="T89" fmla="*/ 30 h 239"/>
                <a:gd name="T90" fmla="*/ 73 w 357"/>
                <a:gd name="T91" fmla="*/ 33 h 239"/>
                <a:gd name="T92" fmla="*/ 75 w 357"/>
                <a:gd name="T93" fmla="*/ 37 h 239"/>
                <a:gd name="T94" fmla="*/ 78 w 357"/>
                <a:gd name="T95" fmla="*/ 41 h 239"/>
                <a:gd name="T96" fmla="*/ 79 w 357"/>
                <a:gd name="T97" fmla="*/ 45 h 239"/>
                <a:gd name="T98" fmla="*/ 81 w 357"/>
                <a:gd name="T99" fmla="*/ 49 h 239"/>
                <a:gd name="T100" fmla="*/ 84 w 357"/>
                <a:gd name="T101" fmla="*/ 53 h 239"/>
                <a:gd name="T102" fmla="*/ 86 w 357"/>
                <a:gd name="T103" fmla="*/ 57 h 239"/>
                <a:gd name="T104" fmla="*/ 89 w 357"/>
                <a:gd name="T105" fmla="*/ 60 h 239"/>
                <a:gd name="T106" fmla="*/ 89 w 357"/>
                <a:gd name="T107" fmla="*/ 60 h 239"/>
                <a:gd name="T108" fmla="*/ 89 w 357"/>
                <a:gd name="T109" fmla="*/ 60 h 239"/>
                <a:gd name="T110" fmla="*/ 89 w 357"/>
                <a:gd name="T111" fmla="*/ 60 h 239"/>
                <a:gd name="T112" fmla="*/ 89 w 357"/>
                <a:gd name="T113" fmla="*/ 60 h 239"/>
                <a:gd name="T114" fmla="*/ 89 w 357"/>
                <a:gd name="T115" fmla="*/ 60 h 23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57"/>
                <a:gd name="T175" fmla="*/ 0 h 239"/>
                <a:gd name="T176" fmla="*/ 357 w 357"/>
                <a:gd name="T177" fmla="*/ 239 h 23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57" h="239">
                  <a:moveTo>
                    <a:pt x="357" y="237"/>
                  </a:moveTo>
                  <a:lnTo>
                    <a:pt x="345" y="214"/>
                  </a:lnTo>
                  <a:lnTo>
                    <a:pt x="334" y="191"/>
                  </a:lnTo>
                  <a:lnTo>
                    <a:pt x="323" y="169"/>
                  </a:lnTo>
                  <a:lnTo>
                    <a:pt x="312" y="146"/>
                  </a:lnTo>
                  <a:lnTo>
                    <a:pt x="299" y="124"/>
                  </a:lnTo>
                  <a:lnTo>
                    <a:pt x="282" y="105"/>
                  </a:lnTo>
                  <a:lnTo>
                    <a:pt x="259" y="85"/>
                  </a:lnTo>
                  <a:lnTo>
                    <a:pt x="231" y="70"/>
                  </a:lnTo>
                  <a:lnTo>
                    <a:pt x="218" y="66"/>
                  </a:lnTo>
                  <a:lnTo>
                    <a:pt x="205" y="62"/>
                  </a:lnTo>
                  <a:lnTo>
                    <a:pt x="192" y="62"/>
                  </a:lnTo>
                  <a:lnTo>
                    <a:pt x="177" y="62"/>
                  </a:lnTo>
                  <a:lnTo>
                    <a:pt x="162" y="62"/>
                  </a:lnTo>
                  <a:lnTo>
                    <a:pt x="147" y="64"/>
                  </a:lnTo>
                  <a:lnTo>
                    <a:pt x="134" y="66"/>
                  </a:lnTo>
                  <a:lnTo>
                    <a:pt x="121" y="68"/>
                  </a:lnTo>
                  <a:lnTo>
                    <a:pt x="106" y="66"/>
                  </a:lnTo>
                  <a:lnTo>
                    <a:pt x="89" y="62"/>
                  </a:lnTo>
                  <a:lnTo>
                    <a:pt x="72" y="56"/>
                  </a:lnTo>
                  <a:lnTo>
                    <a:pt x="57" y="47"/>
                  </a:lnTo>
                  <a:lnTo>
                    <a:pt x="43" y="37"/>
                  </a:lnTo>
                  <a:lnTo>
                    <a:pt x="28" y="25"/>
                  </a:lnTo>
                  <a:lnTo>
                    <a:pt x="16" y="13"/>
                  </a:lnTo>
                  <a:lnTo>
                    <a:pt x="7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9" y="29"/>
                  </a:lnTo>
                  <a:lnTo>
                    <a:pt x="22" y="48"/>
                  </a:lnTo>
                  <a:lnTo>
                    <a:pt x="37" y="64"/>
                  </a:lnTo>
                  <a:lnTo>
                    <a:pt x="54" y="78"/>
                  </a:lnTo>
                  <a:lnTo>
                    <a:pt x="71" y="89"/>
                  </a:lnTo>
                  <a:lnTo>
                    <a:pt x="91" y="97"/>
                  </a:lnTo>
                  <a:lnTo>
                    <a:pt x="112" y="103"/>
                  </a:lnTo>
                  <a:lnTo>
                    <a:pt x="134" y="103"/>
                  </a:lnTo>
                  <a:lnTo>
                    <a:pt x="155" y="101"/>
                  </a:lnTo>
                  <a:lnTo>
                    <a:pt x="175" y="95"/>
                  </a:lnTo>
                  <a:lnTo>
                    <a:pt x="194" y="91"/>
                  </a:lnTo>
                  <a:lnTo>
                    <a:pt x="213" y="89"/>
                  </a:lnTo>
                  <a:lnTo>
                    <a:pt x="229" y="89"/>
                  </a:lnTo>
                  <a:lnTo>
                    <a:pt x="246" y="93"/>
                  </a:lnTo>
                  <a:lnTo>
                    <a:pt x="265" y="103"/>
                  </a:lnTo>
                  <a:lnTo>
                    <a:pt x="284" y="119"/>
                  </a:lnTo>
                  <a:lnTo>
                    <a:pt x="295" y="132"/>
                  </a:lnTo>
                  <a:lnTo>
                    <a:pt x="302" y="146"/>
                  </a:lnTo>
                  <a:lnTo>
                    <a:pt x="312" y="161"/>
                  </a:lnTo>
                  <a:lnTo>
                    <a:pt x="319" y="179"/>
                  </a:lnTo>
                  <a:lnTo>
                    <a:pt x="327" y="195"/>
                  </a:lnTo>
                  <a:lnTo>
                    <a:pt x="336" y="210"/>
                  </a:lnTo>
                  <a:lnTo>
                    <a:pt x="345" y="226"/>
                  </a:lnTo>
                  <a:lnTo>
                    <a:pt x="357" y="239"/>
                  </a:lnTo>
                  <a:lnTo>
                    <a:pt x="357" y="2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71"/>
            <p:cNvSpPr>
              <a:spLocks/>
            </p:cNvSpPr>
            <p:nvPr/>
          </p:nvSpPr>
          <p:spPr bwMode="auto">
            <a:xfrm>
              <a:off x="5150" y="3211"/>
              <a:ext cx="99" cy="64"/>
            </a:xfrm>
            <a:custGeom>
              <a:avLst/>
              <a:gdLst>
                <a:gd name="T0" fmla="*/ 1 w 198"/>
                <a:gd name="T1" fmla="*/ 0 h 126"/>
                <a:gd name="T2" fmla="*/ 0 w 198"/>
                <a:gd name="T3" fmla="*/ 4 h 126"/>
                <a:gd name="T4" fmla="*/ 0 w 198"/>
                <a:gd name="T5" fmla="*/ 9 h 126"/>
                <a:gd name="T6" fmla="*/ 2 w 198"/>
                <a:gd name="T7" fmla="*/ 12 h 126"/>
                <a:gd name="T8" fmla="*/ 3 w 198"/>
                <a:gd name="T9" fmla="*/ 16 h 126"/>
                <a:gd name="T10" fmla="*/ 6 w 198"/>
                <a:gd name="T11" fmla="*/ 20 h 126"/>
                <a:gd name="T12" fmla="*/ 9 w 198"/>
                <a:gd name="T13" fmla="*/ 22 h 126"/>
                <a:gd name="T14" fmla="*/ 12 w 198"/>
                <a:gd name="T15" fmla="*/ 25 h 126"/>
                <a:gd name="T16" fmla="*/ 14 w 198"/>
                <a:gd name="T17" fmla="*/ 28 h 126"/>
                <a:gd name="T18" fmla="*/ 19 w 198"/>
                <a:gd name="T19" fmla="*/ 30 h 126"/>
                <a:gd name="T20" fmla="*/ 24 w 198"/>
                <a:gd name="T21" fmla="*/ 32 h 126"/>
                <a:gd name="T22" fmla="*/ 28 w 198"/>
                <a:gd name="T23" fmla="*/ 33 h 126"/>
                <a:gd name="T24" fmla="*/ 33 w 198"/>
                <a:gd name="T25" fmla="*/ 33 h 126"/>
                <a:gd name="T26" fmla="*/ 38 w 198"/>
                <a:gd name="T27" fmla="*/ 31 h 126"/>
                <a:gd name="T28" fmla="*/ 42 w 198"/>
                <a:gd name="T29" fmla="*/ 29 h 126"/>
                <a:gd name="T30" fmla="*/ 46 w 198"/>
                <a:gd name="T31" fmla="*/ 26 h 126"/>
                <a:gd name="T32" fmla="*/ 49 w 198"/>
                <a:gd name="T33" fmla="*/ 22 h 126"/>
                <a:gd name="T34" fmla="*/ 50 w 198"/>
                <a:gd name="T35" fmla="*/ 21 h 126"/>
                <a:gd name="T36" fmla="*/ 50 w 198"/>
                <a:gd name="T37" fmla="*/ 20 h 126"/>
                <a:gd name="T38" fmla="*/ 49 w 198"/>
                <a:gd name="T39" fmla="*/ 19 h 126"/>
                <a:gd name="T40" fmla="*/ 48 w 198"/>
                <a:gd name="T41" fmla="*/ 19 h 126"/>
                <a:gd name="T42" fmla="*/ 45 w 198"/>
                <a:gd name="T43" fmla="*/ 22 h 126"/>
                <a:gd name="T44" fmla="*/ 41 w 198"/>
                <a:gd name="T45" fmla="*/ 23 h 126"/>
                <a:gd name="T46" fmla="*/ 38 w 198"/>
                <a:gd name="T47" fmla="*/ 24 h 126"/>
                <a:gd name="T48" fmla="*/ 34 w 198"/>
                <a:gd name="T49" fmla="*/ 25 h 126"/>
                <a:gd name="T50" fmla="*/ 29 w 198"/>
                <a:gd name="T51" fmla="*/ 25 h 126"/>
                <a:gd name="T52" fmla="*/ 26 w 198"/>
                <a:gd name="T53" fmla="*/ 24 h 126"/>
                <a:gd name="T54" fmla="*/ 23 w 198"/>
                <a:gd name="T55" fmla="*/ 23 h 126"/>
                <a:gd name="T56" fmla="*/ 19 w 198"/>
                <a:gd name="T57" fmla="*/ 21 h 126"/>
                <a:gd name="T58" fmla="*/ 15 w 198"/>
                <a:gd name="T59" fmla="*/ 19 h 126"/>
                <a:gd name="T60" fmla="*/ 12 w 198"/>
                <a:gd name="T61" fmla="*/ 17 h 126"/>
                <a:gd name="T62" fmla="*/ 10 w 198"/>
                <a:gd name="T63" fmla="*/ 15 h 126"/>
                <a:gd name="T64" fmla="*/ 6 w 198"/>
                <a:gd name="T65" fmla="*/ 13 h 126"/>
                <a:gd name="T66" fmla="*/ 3 w 198"/>
                <a:gd name="T67" fmla="*/ 11 h 126"/>
                <a:gd name="T68" fmla="*/ 2 w 198"/>
                <a:gd name="T69" fmla="*/ 8 h 126"/>
                <a:gd name="T70" fmla="*/ 1 w 198"/>
                <a:gd name="T71" fmla="*/ 4 h 126"/>
                <a:gd name="T72" fmla="*/ 1 w 198"/>
                <a:gd name="T73" fmla="*/ 0 h 126"/>
                <a:gd name="T74" fmla="*/ 1 w 198"/>
                <a:gd name="T75" fmla="*/ 0 h 126"/>
                <a:gd name="T76" fmla="*/ 1 w 198"/>
                <a:gd name="T77" fmla="*/ 0 h 126"/>
                <a:gd name="T78" fmla="*/ 1 w 198"/>
                <a:gd name="T79" fmla="*/ 0 h 126"/>
                <a:gd name="T80" fmla="*/ 1 w 198"/>
                <a:gd name="T81" fmla="*/ 0 h 126"/>
                <a:gd name="T82" fmla="*/ 1 w 198"/>
                <a:gd name="T83" fmla="*/ 0 h 1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"/>
                <a:gd name="T127" fmla="*/ 0 h 126"/>
                <a:gd name="T128" fmla="*/ 198 w 198"/>
                <a:gd name="T129" fmla="*/ 126 h 1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" h="126">
                  <a:moveTo>
                    <a:pt x="3" y="0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5" y="47"/>
                  </a:lnTo>
                  <a:lnTo>
                    <a:pt x="13" y="62"/>
                  </a:lnTo>
                  <a:lnTo>
                    <a:pt x="22" y="76"/>
                  </a:lnTo>
                  <a:lnTo>
                    <a:pt x="33" y="87"/>
                  </a:lnTo>
                  <a:lnTo>
                    <a:pt x="46" y="99"/>
                  </a:lnTo>
                  <a:lnTo>
                    <a:pt x="59" y="109"/>
                  </a:lnTo>
                  <a:lnTo>
                    <a:pt x="76" y="119"/>
                  </a:lnTo>
                  <a:lnTo>
                    <a:pt x="95" y="124"/>
                  </a:lnTo>
                  <a:lnTo>
                    <a:pt x="114" y="126"/>
                  </a:lnTo>
                  <a:lnTo>
                    <a:pt x="130" y="126"/>
                  </a:lnTo>
                  <a:lnTo>
                    <a:pt x="149" y="121"/>
                  </a:lnTo>
                  <a:lnTo>
                    <a:pt x="166" y="113"/>
                  </a:lnTo>
                  <a:lnTo>
                    <a:pt x="181" y="101"/>
                  </a:lnTo>
                  <a:lnTo>
                    <a:pt x="196" y="85"/>
                  </a:lnTo>
                  <a:lnTo>
                    <a:pt x="198" y="80"/>
                  </a:lnTo>
                  <a:lnTo>
                    <a:pt x="198" y="76"/>
                  </a:lnTo>
                  <a:lnTo>
                    <a:pt x="196" y="72"/>
                  </a:lnTo>
                  <a:lnTo>
                    <a:pt x="192" y="74"/>
                  </a:lnTo>
                  <a:lnTo>
                    <a:pt x="177" y="84"/>
                  </a:lnTo>
                  <a:lnTo>
                    <a:pt x="164" y="91"/>
                  </a:lnTo>
                  <a:lnTo>
                    <a:pt x="149" y="95"/>
                  </a:lnTo>
                  <a:lnTo>
                    <a:pt x="134" y="97"/>
                  </a:lnTo>
                  <a:lnTo>
                    <a:pt x="119" y="97"/>
                  </a:lnTo>
                  <a:lnTo>
                    <a:pt x="104" y="95"/>
                  </a:lnTo>
                  <a:lnTo>
                    <a:pt x="89" y="89"/>
                  </a:lnTo>
                  <a:lnTo>
                    <a:pt x="74" y="80"/>
                  </a:lnTo>
                  <a:lnTo>
                    <a:pt x="63" y="74"/>
                  </a:lnTo>
                  <a:lnTo>
                    <a:pt x="50" y="66"/>
                  </a:lnTo>
                  <a:lnTo>
                    <a:pt x="37" y="58"/>
                  </a:lnTo>
                  <a:lnTo>
                    <a:pt x="26" y="50"/>
                  </a:lnTo>
                  <a:lnTo>
                    <a:pt x="14" y="41"/>
                  </a:lnTo>
                  <a:lnTo>
                    <a:pt x="7" y="29"/>
                  </a:lnTo>
                  <a:lnTo>
                    <a:pt x="3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72"/>
            <p:cNvSpPr>
              <a:spLocks/>
            </p:cNvSpPr>
            <p:nvPr/>
          </p:nvSpPr>
          <p:spPr bwMode="auto">
            <a:xfrm>
              <a:off x="5154" y="3200"/>
              <a:ext cx="79" cy="59"/>
            </a:xfrm>
            <a:custGeom>
              <a:avLst/>
              <a:gdLst>
                <a:gd name="T0" fmla="*/ 23 w 159"/>
                <a:gd name="T1" fmla="*/ 1 h 119"/>
                <a:gd name="T2" fmla="*/ 27 w 159"/>
                <a:gd name="T3" fmla="*/ 2 h 119"/>
                <a:gd name="T4" fmla="*/ 30 w 159"/>
                <a:gd name="T5" fmla="*/ 4 h 119"/>
                <a:gd name="T6" fmla="*/ 33 w 159"/>
                <a:gd name="T7" fmla="*/ 6 h 119"/>
                <a:gd name="T8" fmla="*/ 36 w 159"/>
                <a:gd name="T9" fmla="*/ 9 h 119"/>
                <a:gd name="T10" fmla="*/ 37 w 159"/>
                <a:gd name="T11" fmla="*/ 13 h 119"/>
                <a:gd name="T12" fmla="*/ 37 w 159"/>
                <a:gd name="T13" fmla="*/ 16 h 119"/>
                <a:gd name="T14" fmla="*/ 36 w 159"/>
                <a:gd name="T15" fmla="*/ 18 h 119"/>
                <a:gd name="T16" fmla="*/ 33 w 159"/>
                <a:gd name="T17" fmla="*/ 20 h 119"/>
                <a:gd name="T18" fmla="*/ 30 w 159"/>
                <a:gd name="T19" fmla="*/ 21 h 119"/>
                <a:gd name="T20" fmla="*/ 28 w 159"/>
                <a:gd name="T21" fmla="*/ 22 h 119"/>
                <a:gd name="T22" fmla="*/ 24 w 159"/>
                <a:gd name="T23" fmla="*/ 22 h 119"/>
                <a:gd name="T24" fmla="*/ 22 w 159"/>
                <a:gd name="T25" fmla="*/ 22 h 119"/>
                <a:gd name="T26" fmla="*/ 18 w 159"/>
                <a:gd name="T27" fmla="*/ 21 h 119"/>
                <a:gd name="T28" fmla="*/ 15 w 159"/>
                <a:gd name="T29" fmla="*/ 19 h 119"/>
                <a:gd name="T30" fmla="*/ 11 w 159"/>
                <a:gd name="T31" fmla="*/ 16 h 119"/>
                <a:gd name="T32" fmla="*/ 9 w 159"/>
                <a:gd name="T33" fmla="*/ 13 h 119"/>
                <a:gd name="T34" fmla="*/ 8 w 159"/>
                <a:gd name="T35" fmla="*/ 10 h 119"/>
                <a:gd name="T36" fmla="*/ 7 w 159"/>
                <a:gd name="T37" fmla="*/ 7 h 119"/>
                <a:gd name="T38" fmla="*/ 7 w 159"/>
                <a:gd name="T39" fmla="*/ 4 h 119"/>
                <a:gd name="T40" fmla="*/ 5 w 159"/>
                <a:gd name="T41" fmla="*/ 1 h 119"/>
                <a:gd name="T42" fmla="*/ 4 w 159"/>
                <a:gd name="T43" fmla="*/ 0 h 119"/>
                <a:gd name="T44" fmla="*/ 3 w 159"/>
                <a:gd name="T45" fmla="*/ 0 h 119"/>
                <a:gd name="T46" fmla="*/ 2 w 159"/>
                <a:gd name="T47" fmla="*/ 1 h 119"/>
                <a:gd name="T48" fmla="*/ 1 w 159"/>
                <a:gd name="T49" fmla="*/ 2 h 119"/>
                <a:gd name="T50" fmla="*/ 0 w 159"/>
                <a:gd name="T51" fmla="*/ 8 h 119"/>
                <a:gd name="T52" fmla="*/ 0 w 159"/>
                <a:gd name="T53" fmla="*/ 14 h 119"/>
                <a:gd name="T54" fmla="*/ 1 w 159"/>
                <a:gd name="T55" fmla="*/ 20 h 119"/>
                <a:gd name="T56" fmla="*/ 6 w 159"/>
                <a:gd name="T57" fmla="*/ 25 h 119"/>
                <a:gd name="T58" fmla="*/ 9 w 159"/>
                <a:gd name="T59" fmla="*/ 26 h 119"/>
                <a:gd name="T60" fmla="*/ 12 w 159"/>
                <a:gd name="T61" fmla="*/ 27 h 119"/>
                <a:gd name="T62" fmla="*/ 15 w 159"/>
                <a:gd name="T63" fmla="*/ 29 h 119"/>
                <a:gd name="T64" fmla="*/ 18 w 159"/>
                <a:gd name="T65" fmla="*/ 29 h 119"/>
                <a:gd name="T66" fmla="*/ 22 w 159"/>
                <a:gd name="T67" fmla="*/ 29 h 119"/>
                <a:gd name="T68" fmla="*/ 25 w 159"/>
                <a:gd name="T69" fmla="*/ 29 h 119"/>
                <a:gd name="T70" fmla="*/ 28 w 159"/>
                <a:gd name="T71" fmla="*/ 28 h 119"/>
                <a:gd name="T72" fmla="*/ 31 w 159"/>
                <a:gd name="T73" fmla="*/ 27 h 119"/>
                <a:gd name="T74" fmla="*/ 35 w 159"/>
                <a:gd name="T75" fmla="*/ 24 h 119"/>
                <a:gd name="T76" fmla="*/ 37 w 159"/>
                <a:gd name="T77" fmla="*/ 20 h 119"/>
                <a:gd name="T78" fmla="*/ 39 w 159"/>
                <a:gd name="T79" fmla="*/ 16 h 119"/>
                <a:gd name="T80" fmla="*/ 39 w 159"/>
                <a:gd name="T81" fmla="*/ 11 h 119"/>
                <a:gd name="T82" fmla="*/ 38 w 159"/>
                <a:gd name="T83" fmla="*/ 8 h 119"/>
                <a:gd name="T84" fmla="*/ 37 w 159"/>
                <a:gd name="T85" fmla="*/ 6 h 119"/>
                <a:gd name="T86" fmla="*/ 35 w 159"/>
                <a:gd name="T87" fmla="*/ 4 h 119"/>
                <a:gd name="T88" fmla="*/ 33 w 159"/>
                <a:gd name="T89" fmla="*/ 3 h 119"/>
                <a:gd name="T90" fmla="*/ 30 w 159"/>
                <a:gd name="T91" fmla="*/ 2 h 119"/>
                <a:gd name="T92" fmla="*/ 28 w 159"/>
                <a:gd name="T93" fmla="*/ 1 h 119"/>
                <a:gd name="T94" fmla="*/ 25 w 159"/>
                <a:gd name="T95" fmla="*/ 1 h 119"/>
                <a:gd name="T96" fmla="*/ 23 w 159"/>
                <a:gd name="T97" fmla="*/ 1 h 119"/>
                <a:gd name="T98" fmla="*/ 23 w 159"/>
                <a:gd name="T99" fmla="*/ 1 h 119"/>
                <a:gd name="T100" fmla="*/ 23 w 159"/>
                <a:gd name="T101" fmla="*/ 1 h 119"/>
                <a:gd name="T102" fmla="*/ 23 w 159"/>
                <a:gd name="T103" fmla="*/ 1 h 119"/>
                <a:gd name="T104" fmla="*/ 23 w 159"/>
                <a:gd name="T105" fmla="*/ 1 h 119"/>
                <a:gd name="T106" fmla="*/ 23 w 159"/>
                <a:gd name="T107" fmla="*/ 1 h 11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9"/>
                <a:gd name="T163" fmla="*/ 0 h 119"/>
                <a:gd name="T164" fmla="*/ 159 w 159"/>
                <a:gd name="T165" fmla="*/ 119 h 11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9" h="119">
                  <a:moveTo>
                    <a:pt x="92" y="6"/>
                  </a:moveTo>
                  <a:lnTo>
                    <a:pt x="108" y="10"/>
                  </a:lnTo>
                  <a:lnTo>
                    <a:pt x="122" y="16"/>
                  </a:lnTo>
                  <a:lnTo>
                    <a:pt x="135" y="26"/>
                  </a:lnTo>
                  <a:lnTo>
                    <a:pt x="144" y="39"/>
                  </a:lnTo>
                  <a:lnTo>
                    <a:pt x="150" y="53"/>
                  </a:lnTo>
                  <a:lnTo>
                    <a:pt x="148" y="65"/>
                  </a:lnTo>
                  <a:lnTo>
                    <a:pt x="144" y="74"/>
                  </a:lnTo>
                  <a:lnTo>
                    <a:pt x="135" y="80"/>
                  </a:lnTo>
                  <a:lnTo>
                    <a:pt x="123" y="86"/>
                  </a:lnTo>
                  <a:lnTo>
                    <a:pt x="112" y="88"/>
                  </a:lnTo>
                  <a:lnTo>
                    <a:pt x="99" y="88"/>
                  </a:lnTo>
                  <a:lnTo>
                    <a:pt x="90" y="88"/>
                  </a:lnTo>
                  <a:lnTo>
                    <a:pt x="75" y="84"/>
                  </a:lnTo>
                  <a:lnTo>
                    <a:pt x="60" y="76"/>
                  </a:lnTo>
                  <a:lnTo>
                    <a:pt x="47" y="65"/>
                  </a:lnTo>
                  <a:lnTo>
                    <a:pt x="36" y="53"/>
                  </a:lnTo>
                  <a:lnTo>
                    <a:pt x="32" y="41"/>
                  </a:lnTo>
                  <a:lnTo>
                    <a:pt x="30" y="30"/>
                  </a:lnTo>
                  <a:lnTo>
                    <a:pt x="28" y="16"/>
                  </a:lnTo>
                  <a:lnTo>
                    <a:pt x="22" y="4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9" y="6"/>
                  </a:lnTo>
                  <a:lnTo>
                    <a:pt x="6" y="10"/>
                  </a:lnTo>
                  <a:lnTo>
                    <a:pt x="0" y="35"/>
                  </a:lnTo>
                  <a:lnTo>
                    <a:pt x="0" y="59"/>
                  </a:lnTo>
                  <a:lnTo>
                    <a:pt x="7" y="82"/>
                  </a:lnTo>
                  <a:lnTo>
                    <a:pt x="24" y="100"/>
                  </a:lnTo>
                  <a:lnTo>
                    <a:pt x="36" y="106"/>
                  </a:lnTo>
                  <a:lnTo>
                    <a:pt x="49" y="111"/>
                  </a:lnTo>
                  <a:lnTo>
                    <a:pt x="60" y="117"/>
                  </a:lnTo>
                  <a:lnTo>
                    <a:pt x="75" y="119"/>
                  </a:lnTo>
                  <a:lnTo>
                    <a:pt x="88" y="119"/>
                  </a:lnTo>
                  <a:lnTo>
                    <a:pt x="101" y="119"/>
                  </a:lnTo>
                  <a:lnTo>
                    <a:pt x="114" y="115"/>
                  </a:lnTo>
                  <a:lnTo>
                    <a:pt x="125" y="109"/>
                  </a:lnTo>
                  <a:lnTo>
                    <a:pt x="140" y="96"/>
                  </a:lnTo>
                  <a:lnTo>
                    <a:pt x="151" y="82"/>
                  </a:lnTo>
                  <a:lnTo>
                    <a:pt x="159" y="65"/>
                  </a:lnTo>
                  <a:lnTo>
                    <a:pt x="159" y="45"/>
                  </a:lnTo>
                  <a:lnTo>
                    <a:pt x="155" y="34"/>
                  </a:lnTo>
                  <a:lnTo>
                    <a:pt x="150" y="24"/>
                  </a:lnTo>
                  <a:lnTo>
                    <a:pt x="142" y="16"/>
                  </a:lnTo>
                  <a:lnTo>
                    <a:pt x="133" y="12"/>
                  </a:lnTo>
                  <a:lnTo>
                    <a:pt x="123" y="8"/>
                  </a:lnTo>
                  <a:lnTo>
                    <a:pt x="112" y="6"/>
                  </a:lnTo>
                  <a:lnTo>
                    <a:pt x="101" y="4"/>
                  </a:lnTo>
                  <a:lnTo>
                    <a:pt x="92" y="4"/>
                  </a:lnTo>
                  <a:lnTo>
                    <a:pt x="9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73"/>
            <p:cNvSpPr>
              <a:spLocks/>
            </p:cNvSpPr>
            <p:nvPr/>
          </p:nvSpPr>
          <p:spPr bwMode="auto">
            <a:xfrm>
              <a:off x="5164" y="3220"/>
              <a:ext cx="47" cy="38"/>
            </a:xfrm>
            <a:custGeom>
              <a:avLst/>
              <a:gdLst>
                <a:gd name="T0" fmla="*/ 21 w 95"/>
                <a:gd name="T1" fmla="*/ 0 h 76"/>
                <a:gd name="T2" fmla="*/ 22 w 95"/>
                <a:gd name="T3" fmla="*/ 1 h 76"/>
                <a:gd name="T4" fmla="*/ 22 w 95"/>
                <a:gd name="T5" fmla="*/ 3 h 76"/>
                <a:gd name="T6" fmla="*/ 21 w 95"/>
                <a:gd name="T7" fmla="*/ 4 h 76"/>
                <a:gd name="T8" fmla="*/ 20 w 95"/>
                <a:gd name="T9" fmla="*/ 5 h 76"/>
                <a:gd name="T10" fmla="*/ 18 w 95"/>
                <a:gd name="T11" fmla="*/ 5 h 76"/>
                <a:gd name="T12" fmla="*/ 16 w 95"/>
                <a:gd name="T13" fmla="*/ 5 h 76"/>
                <a:gd name="T14" fmla="*/ 14 w 95"/>
                <a:gd name="T15" fmla="*/ 5 h 76"/>
                <a:gd name="T16" fmla="*/ 12 w 95"/>
                <a:gd name="T17" fmla="*/ 5 h 76"/>
                <a:gd name="T18" fmla="*/ 12 w 95"/>
                <a:gd name="T19" fmla="*/ 5 h 76"/>
                <a:gd name="T20" fmla="*/ 11 w 95"/>
                <a:gd name="T21" fmla="*/ 4 h 76"/>
                <a:gd name="T22" fmla="*/ 10 w 95"/>
                <a:gd name="T23" fmla="*/ 3 h 76"/>
                <a:gd name="T24" fmla="*/ 9 w 95"/>
                <a:gd name="T25" fmla="*/ 3 h 76"/>
                <a:gd name="T26" fmla="*/ 9 w 95"/>
                <a:gd name="T27" fmla="*/ 3 h 76"/>
                <a:gd name="T28" fmla="*/ 9 w 95"/>
                <a:gd name="T29" fmla="*/ 3 h 76"/>
                <a:gd name="T30" fmla="*/ 8 w 95"/>
                <a:gd name="T31" fmla="*/ 3 h 76"/>
                <a:gd name="T32" fmla="*/ 8 w 95"/>
                <a:gd name="T33" fmla="*/ 3 h 76"/>
                <a:gd name="T34" fmla="*/ 8 w 95"/>
                <a:gd name="T35" fmla="*/ 3 h 76"/>
                <a:gd name="T36" fmla="*/ 9 w 95"/>
                <a:gd name="T37" fmla="*/ 3 h 76"/>
                <a:gd name="T38" fmla="*/ 8 w 95"/>
                <a:gd name="T39" fmla="*/ 3 h 76"/>
                <a:gd name="T40" fmla="*/ 8 w 95"/>
                <a:gd name="T41" fmla="*/ 3 h 76"/>
                <a:gd name="T42" fmla="*/ 7 w 95"/>
                <a:gd name="T43" fmla="*/ 2 h 76"/>
                <a:gd name="T44" fmla="*/ 7 w 95"/>
                <a:gd name="T45" fmla="*/ 2 h 76"/>
                <a:gd name="T46" fmla="*/ 6 w 95"/>
                <a:gd name="T47" fmla="*/ 2 h 76"/>
                <a:gd name="T48" fmla="*/ 6 w 95"/>
                <a:gd name="T49" fmla="*/ 2 h 76"/>
                <a:gd name="T50" fmla="*/ 5 w 95"/>
                <a:gd name="T51" fmla="*/ 3 h 76"/>
                <a:gd name="T52" fmla="*/ 4 w 95"/>
                <a:gd name="T53" fmla="*/ 3 h 76"/>
                <a:gd name="T54" fmla="*/ 4 w 95"/>
                <a:gd name="T55" fmla="*/ 3 h 76"/>
                <a:gd name="T56" fmla="*/ 5 w 95"/>
                <a:gd name="T57" fmla="*/ 3 h 76"/>
                <a:gd name="T58" fmla="*/ 2 w 95"/>
                <a:gd name="T59" fmla="*/ 6 h 76"/>
                <a:gd name="T60" fmla="*/ 0 w 95"/>
                <a:gd name="T61" fmla="*/ 10 h 76"/>
                <a:gd name="T62" fmla="*/ 0 w 95"/>
                <a:gd name="T63" fmla="*/ 13 h 76"/>
                <a:gd name="T64" fmla="*/ 1 w 95"/>
                <a:gd name="T65" fmla="*/ 18 h 76"/>
                <a:gd name="T66" fmla="*/ 4 w 95"/>
                <a:gd name="T67" fmla="*/ 19 h 76"/>
                <a:gd name="T68" fmla="*/ 6 w 95"/>
                <a:gd name="T69" fmla="*/ 19 h 76"/>
                <a:gd name="T70" fmla="*/ 9 w 95"/>
                <a:gd name="T71" fmla="*/ 19 h 76"/>
                <a:gd name="T72" fmla="*/ 11 w 95"/>
                <a:gd name="T73" fmla="*/ 18 h 76"/>
                <a:gd name="T74" fmla="*/ 14 w 95"/>
                <a:gd name="T75" fmla="*/ 17 h 76"/>
                <a:gd name="T76" fmla="*/ 16 w 95"/>
                <a:gd name="T77" fmla="*/ 15 h 76"/>
                <a:gd name="T78" fmla="*/ 18 w 95"/>
                <a:gd name="T79" fmla="*/ 13 h 76"/>
                <a:gd name="T80" fmla="*/ 20 w 95"/>
                <a:gd name="T81" fmla="*/ 11 h 76"/>
                <a:gd name="T82" fmla="*/ 22 w 95"/>
                <a:gd name="T83" fmla="*/ 9 h 76"/>
                <a:gd name="T84" fmla="*/ 23 w 95"/>
                <a:gd name="T85" fmla="*/ 6 h 76"/>
                <a:gd name="T86" fmla="*/ 23 w 95"/>
                <a:gd name="T87" fmla="*/ 2 h 76"/>
                <a:gd name="T88" fmla="*/ 21 w 95"/>
                <a:gd name="T89" fmla="*/ 0 h 76"/>
                <a:gd name="T90" fmla="*/ 21 w 95"/>
                <a:gd name="T91" fmla="*/ 0 h 76"/>
                <a:gd name="T92" fmla="*/ 21 w 95"/>
                <a:gd name="T93" fmla="*/ 0 h 76"/>
                <a:gd name="T94" fmla="*/ 21 w 95"/>
                <a:gd name="T95" fmla="*/ 0 h 76"/>
                <a:gd name="T96" fmla="*/ 21 w 95"/>
                <a:gd name="T97" fmla="*/ 0 h 76"/>
                <a:gd name="T98" fmla="*/ 21 w 95"/>
                <a:gd name="T99" fmla="*/ 0 h 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5"/>
                <a:gd name="T151" fmla="*/ 0 h 76"/>
                <a:gd name="T152" fmla="*/ 95 w 95"/>
                <a:gd name="T153" fmla="*/ 76 h 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5" h="76">
                  <a:moveTo>
                    <a:pt x="87" y="0"/>
                  </a:moveTo>
                  <a:lnTo>
                    <a:pt x="89" y="6"/>
                  </a:lnTo>
                  <a:lnTo>
                    <a:pt x="89" y="12"/>
                  </a:lnTo>
                  <a:lnTo>
                    <a:pt x="86" y="16"/>
                  </a:lnTo>
                  <a:lnTo>
                    <a:pt x="80" y="18"/>
                  </a:lnTo>
                  <a:lnTo>
                    <a:pt x="72" y="18"/>
                  </a:lnTo>
                  <a:lnTo>
                    <a:pt x="65" y="18"/>
                  </a:lnTo>
                  <a:lnTo>
                    <a:pt x="56" y="18"/>
                  </a:lnTo>
                  <a:lnTo>
                    <a:pt x="50" y="18"/>
                  </a:lnTo>
                  <a:lnTo>
                    <a:pt x="48" y="18"/>
                  </a:lnTo>
                  <a:lnTo>
                    <a:pt x="44" y="16"/>
                  </a:lnTo>
                  <a:lnTo>
                    <a:pt x="43" y="14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8" y="14"/>
                  </a:lnTo>
                  <a:lnTo>
                    <a:pt x="20" y="12"/>
                  </a:lnTo>
                  <a:lnTo>
                    <a:pt x="9" y="24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7" y="70"/>
                  </a:lnTo>
                  <a:lnTo>
                    <a:pt x="16" y="74"/>
                  </a:lnTo>
                  <a:lnTo>
                    <a:pt x="26" y="76"/>
                  </a:lnTo>
                  <a:lnTo>
                    <a:pt x="37" y="74"/>
                  </a:lnTo>
                  <a:lnTo>
                    <a:pt x="46" y="70"/>
                  </a:lnTo>
                  <a:lnTo>
                    <a:pt x="56" y="67"/>
                  </a:lnTo>
                  <a:lnTo>
                    <a:pt x="65" y="61"/>
                  </a:lnTo>
                  <a:lnTo>
                    <a:pt x="74" y="55"/>
                  </a:lnTo>
                  <a:lnTo>
                    <a:pt x="82" y="47"/>
                  </a:lnTo>
                  <a:lnTo>
                    <a:pt x="89" y="35"/>
                  </a:lnTo>
                  <a:lnTo>
                    <a:pt x="95" y="24"/>
                  </a:lnTo>
                  <a:lnTo>
                    <a:pt x="95" y="1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74"/>
            <p:cNvSpPr>
              <a:spLocks/>
            </p:cNvSpPr>
            <p:nvPr/>
          </p:nvSpPr>
          <p:spPr bwMode="auto">
            <a:xfrm>
              <a:off x="5421" y="3467"/>
              <a:ext cx="15" cy="65"/>
            </a:xfrm>
            <a:custGeom>
              <a:avLst/>
              <a:gdLst>
                <a:gd name="T0" fmla="*/ 8 w 30"/>
                <a:gd name="T1" fmla="*/ 0 h 131"/>
                <a:gd name="T2" fmla="*/ 7 w 30"/>
                <a:gd name="T3" fmla="*/ 8 h 131"/>
                <a:gd name="T4" fmla="*/ 5 w 30"/>
                <a:gd name="T5" fmla="*/ 16 h 131"/>
                <a:gd name="T6" fmla="*/ 3 w 30"/>
                <a:gd name="T7" fmla="*/ 24 h 131"/>
                <a:gd name="T8" fmla="*/ 0 w 30"/>
                <a:gd name="T9" fmla="*/ 31 h 131"/>
                <a:gd name="T10" fmla="*/ 0 w 30"/>
                <a:gd name="T11" fmla="*/ 32 h 131"/>
                <a:gd name="T12" fmla="*/ 1 w 30"/>
                <a:gd name="T13" fmla="*/ 32 h 131"/>
                <a:gd name="T14" fmla="*/ 1 w 30"/>
                <a:gd name="T15" fmla="*/ 32 h 131"/>
                <a:gd name="T16" fmla="*/ 2 w 30"/>
                <a:gd name="T17" fmla="*/ 32 h 131"/>
                <a:gd name="T18" fmla="*/ 5 w 30"/>
                <a:gd name="T19" fmla="*/ 24 h 131"/>
                <a:gd name="T20" fmla="*/ 7 w 30"/>
                <a:gd name="T21" fmla="*/ 16 h 131"/>
                <a:gd name="T22" fmla="*/ 8 w 30"/>
                <a:gd name="T23" fmla="*/ 8 h 131"/>
                <a:gd name="T24" fmla="*/ 8 w 30"/>
                <a:gd name="T25" fmla="*/ 0 h 131"/>
                <a:gd name="T26" fmla="*/ 8 w 30"/>
                <a:gd name="T27" fmla="*/ 0 h 131"/>
                <a:gd name="T28" fmla="*/ 8 w 30"/>
                <a:gd name="T29" fmla="*/ 0 h 131"/>
                <a:gd name="T30" fmla="*/ 8 w 30"/>
                <a:gd name="T31" fmla="*/ 0 h 131"/>
                <a:gd name="T32" fmla="*/ 8 w 30"/>
                <a:gd name="T33" fmla="*/ 0 h 131"/>
                <a:gd name="T34" fmla="*/ 8 w 30"/>
                <a:gd name="T35" fmla="*/ 0 h 1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131"/>
                <a:gd name="T56" fmla="*/ 30 w 30"/>
                <a:gd name="T57" fmla="*/ 131 h 1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131">
                  <a:moveTo>
                    <a:pt x="30" y="2"/>
                  </a:moveTo>
                  <a:lnTo>
                    <a:pt x="26" y="33"/>
                  </a:lnTo>
                  <a:lnTo>
                    <a:pt x="20" y="65"/>
                  </a:lnTo>
                  <a:lnTo>
                    <a:pt x="11" y="96"/>
                  </a:lnTo>
                  <a:lnTo>
                    <a:pt x="0" y="127"/>
                  </a:lnTo>
                  <a:lnTo>
                    <a:pt x="0" y="131"/>
                  </a:lnTo>
                  <a:lnTo>
                    <a:pt x="2" y="131"/>
                  </a:lnTo>
                  <a:lnTo>
                    <a:pt x="3" y="131"/>
                  </a:lnTo>
                  <a:lnTo>
                    <a:pt x="7" y="129"/>
                  </a:lnTo>
                  <a:lnTo>
                    <a:pt x="18" y="98"/>
                  </a:lnTo>
                  <a:lnTo>
                    <a:pt x="26" y="67"/>
                  </a:lnTo>
                  <a:lnTo>
                    <a:pt x="30" y="33"/>
                  </a:lnTo>
                  <a:lnTo>
                    <a:pt x="30" y="0"/>
                  </a:lnTo>
                  <a:lnTo>
                    <a:pt x="3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75"/>
            <p:cNvSpPr>
              <a:spLocks/>
            </p:cNvSpPr>
            <p:nvPr/>
          </p:nvSpPr>
          <p:spPr bwMode="auto">
            <a:xfrm>
              <a:off x="5436" y="3428"/>
              <a:ext cx="26" cy="48"/>
            </a:xfrm>
            <a:custGeom>
              <a:avLst/>
              <a:gdLst>
                <a:gd name="T0" fmla="*/ 0 w 52"/>
                <a:gd name="T1" fmla="*/ 24 h 98"/>
                <a:gd name="T2" fmla="*/ 3 w 52"/>
                <a:gd name="T3" fmla="*/ 21 h 98"/>
                <a:gd name="T4" fmla="*/ 5 w 52"/>
                <a:gd name="T5" fmla="*/ 18 h 98"/>
                <a:gd name="T6" fmla="*/ 7 w 52"/>
                <a:gd name="T7" fmla="*/ 16 h 98"/>
                <a:gd name="T8" fmla="*/ 9 w 52"/>
                <a:gd name="T9" fmla="*/ 13 h 98"/>
                <a:gd name="T10" fmla="*/ 11 w 52"/>
                <a:gd name="T11" fmla="*/ 10 h 98"/>
                <a:gd name="T12" fmla="*/ 12 w 52"/>
                <a:gd name="T13" fmla="*/ 7 h 98"/>
                <a:gd name="T14" fmla="*/ 13 w 52"/>
                <a:gd name="T15" fmla="*/ 4 h 98"/>
                <a:gd name="T16" fmla="*/ 13 w 52"/>
                <a:gd name="T17" fmla="*/ 0 h 98"/>
                <a:gd name="T18" fmla="*/ 13 w 52"/>
                <a:gd name="T19" fmla="*/ 0 h 98"/>
                <a:gd name="T20" fmla="*/ 13 w 52"/>
                <a:gd name="T21" fmla="*/ 0 h 98"/>
                <a:gd name="T22" fmla="*/ 12 w 52"/>
                <a:gd name="T23" fmla="*/ 0 h 98"/>
                <a:gd name="T24" fmla="*/ 12 w 52"/>
                <a:gd name="T25" fmla="*/ 0 h 98"/>
                <a:gd name="T26" fmla="*/ 10 w 52"/>
                <a:gd name="T27" fmla="*/ 1 h 98"/>
                <a:gd name="T28" fmla="*/ 9 w 52"/>
                <a:gd name="T29" fmla="*/ 3 h 98"/>
                <a:gd name="T30" fmla="*/ 7 w 52"/>
                <a:gd name="T31" fmla="*/ 6 h 98"/>
                <a:gd name="T32" fmla="*/ 7 w 52"/>
                <a:gd name="T33" fmla="*/ 8 h 98"/>
                <a:gd name="T34" fmla="*/ 6 w 52"/>
                <a:gd name="T35" fmla="*/ 12 h 98"/>
                <a:gd name="T36" fmla="*/ 3 w 52"/>
                <a:gd name="T37" fmla="*/ 16 h 98"/>
                <a:gd name="T38" fmla="*/ 2 w 52"/>
                <a:gd name="T39" fmla="*/ 20 h 98"/>
                <a:gd name="T40" fmla="*/ 0 w 52"/>
                <a:gd name="T41" fmla="*/ 23 h 98"/>
                <a:gd name="T42" fmla="*/ 0 w 52"/>
                <a:gd name="T43" fmla="*/ 24 h 98"/>
                <a:gd name="T44" fmla="*/ 0 w 52"/>
                <a:gd name="T45" fmla="*/ 24 h 98"/>
                <a:gd name="T46" fmla="*/ 0 w 52"/>
                <a:gd name="T47" fmla="*/ 24 h 98"/>
                <a:gd name="T48" fmla="*/ 0 w 52"/>
                <a:gd name="T49" fmla="*/ 24 h 98"/>
                <a:gd name="T50" fmla="*/ 0 w 52"/>
                <a:gd name="T51" fmla="*/ 24 h 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98"/>
                <a:gd name="T80" fmla="*/ 52 w 52"/>
                <a:gd name="T81" fmla="*/ 98 h 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98">
                  <a:moveTo>
                    <a:pt x="0" y="98"/>
                  </a:moveTo>
                  <a:lnTo>
                    <a:pt x="9" y="88"/>
                  </a:lnTo>
                  <a:lnTo>
                    <a:pt x="18" y="76"/>
                  </a:lnTo>
                  <a:lnTo>
                    <a:pt x="26" y="65"/>
                  </a:lnTo>
                  <a:lnTo>
                    <a:pt x="33" y="53"/>
                  </a:lnTo>
                  <a:lnTo>
                    <a:pt x="41" y="41"/>
                  </a:lnTo>
                  <a:lnTo>
                    <a:pt x="48" y="30"/>
                  </a:lnTo>
                  <a:lnTo>
                    <a:pt x="52" y="1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9" y="4"/>
                  </a:lnTo>
                  <a:lnTo>
                    <a:pt x="33" y="14"/>
                  </a:lnTo>
                  <a:lnTo>
                    <a:pt x="29" y="26"/>
                  </a:lnTo>
                  <a:lnTo>
                    <a:pt x="28" y="35"/>
                  </a:lnTo>
                  <a:lnTo>
                    <a:pt x="22" y="51"/>
                  </a:lnTo>
                  <a:lnTo>
                    <a:pt x="15" y="67"/>
                  </a:lnTo>
                  <a:lnTo>
                    <a:pt x="7" y="82"/>
                  </a:lnTo>
                  <a:lnTo>
                    <a:pt x="0" y="9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76"/>
            <p:cNvSpPr>
              <a:spLocks/>
            </p:cNvSpPr>
            <p:nvPr/>
          </p:nvSpPr>
          <p:spPr bwMode="auto">
            <a:xfrm>
              <a:off x="5100" y="3484"/>
              <a:ext cx="308" cy="93"/>
            </a:xfrm>
            <a:custGeom>
              <a:avLst/>
              <a:gdLst>
                <a:gd name="T0" fmla="*/ 5 w 615"/>
                <a:gd name="T1" fmla="*/ 6 h 185"/>
                <a:gd name="T2" fmla="*/ 14 w 615"/>
                <a:gd name="T3" fmla="*/ 14 h 185"/>
                <a:gd name="T4" fmla="*/ 24 w 615"/>
                <a:gd name="T5" fmla="*/ 20 h 185"/>
                <a:gd name="T6" fmla="*/ 35 w 615"/>
                <a:gd name="T7" fmla="*/ 23 h 185"/>
                <a:gd name="T8" fmla="*/ 46 w 615"/>
                <a:gd name="T9" fmla="*/ 26 h 185"/>
                <a:gd name="T10" fmla="*/ 58 w 615"/>
                <a:gd name="T11" fmla="*/ 28 h 185"/>
                <a:gd name="T12" fmla="*/ 70 w 615"/>
                <a:gd name="T13" fmla="*/ 30 h 185"/>
                <a:gd name="T14" fmla="*/ 82 w 615"/>
                <a:gd name="T15" fmla="*/ 33 h 185"/>
                <a:gd name="T16" fmla="*/ 95 w 615"/>
                <a:gd name="T17" fmla="*/ 38 h 185"/>
                <a:gd name="T18" fmla="*/ 112 w 615"/>
                <a:gd name="T19" fmla="*/ 44 h 185"/>
                <a:gd name="T20" fmla="*/ 130 w 615"/>
                <a:gd name="T21" fmla="*/ 47 h 185"/>
                <a:gd name="T22" fmla="*/ 147 w 615"/>
                <a:gd name="T23" fmla="*/ 45 h 185"/>
                <a:gd name="T24" fmla="*/ 154 w 615"/>
                <a:gd name="T25" fmla="*/ 39 h 185"/>
                <a:gd name="T26" fmla="*/ 154 w 615"/>
                <a:gd name="T27" fmla="*/ 37 h 185"/>
                <a:gd name="T28" fmla="*/ 149 w 615"/>
                <a:gd name="T29" fmla="*/ 39 h 185"/>
                <a:gd name="T30" fmla="*/ 139 w 615"/>
                <a:gd name="T31" fmla="*/ 41 h 185"/>
                <a:gd name="T32" fmla="*/ 129 w 615"/>
                <a:gd name="T33" fmla="*/ 41 h 185"/>
                <a:gd name="T34" fmla="*/ 120 w 615"/>
                <a:gd name="T35" fmla="*/ 39 h 185"/>
                <a:gd name="T36" fmla="*/ 110 w 615"/>
                <a:gd name="T37" fmla="*/ 37 h 185"/>
                <a:gd name="T38" fmla="*/ 100 w 615"/>
                <a:gd name="T39" fmla="*/ 34 h 185"/>
                <a:gd name="T40" fmla="*/ 91 w 615"/>
                <a:gd name="T41" fmla="*/ 30 h 185"/>
                <a:gd name="T42" fmla="*/ 81 w 615"/>
                <a:gd name="T43" fmla="*/ 27 h 185"/>
                <a:gd name="T44" fmla="*/ 72 w 615"/>
                <a:gd name="T45" fmla="*/ 24 h 185"/>
                <a:gd name="T46" fmla="*/ 61 w 615"/>
                <a:gd name="T47" fmla="*/ 22 h 185"/>
                <a:gd name="T48" fmla="*/ 51 w 615"/>
                <a:gd name="T49" fmla="*/ 21 h 185"/>
                <a:gd name="T50" fmla="*/ 41 w 615"/>
                <a:gd name="T51" fmla="*/ 20 h 185"/>
                <a:gd name="T52" fmla="*/ 31 w 615"/>
                <a:gd name="T53" fmla="*/ 18 h 185"/>
                <a:gd name="T54" fmla="*/ 22 w 615"/>
                <a:gd name="T55" fmla="*/ 16 h 185"/>
                <a:gd name="T56" fmla="*/ 13 w 615"/>
                <a:gd name="T57" fmla="*/ 12 h 185"/>
                <a:gd name="T58" fmla="*/ 4 w 615"/>
                <a:gd name="T59" fmla="*/ 5 h 185"/>
                <a:gd name="T60" fmla="*/ 0 w 615"/>
                <a:gd name="T61" fmla="*/ 0 h 185"/>
                <a:gd name="T62" fmla="*/ 0 w 615"/>
                <a:gd name="T63" fmla="*/ 1 h 185"/>
                <a:gd name="T64" fmla="*/ 0 w 615"/>
                <a:gd name="T65" fmla="*/ 1 h 1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5"/>
                <a:gd name="T100" fmla="*/ 0 h 185"/>
                <a:gd name="T101" fmla="*/ 615 w 615"/>
                <a:gd name="T102" fmla="*/ 185 h 1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5" h="185">
                  <a:moveTo>
                    <a:pt x="0" y="2"/>
                  </a:moveTo>
                  <a:lnTo>
                    <a:pt x="17" y="24"/>
                  </a:lnTo>
                  <a:lnTo>
                    <a:pt x="34" y="41"/>
                  </a:lnTo>
                  <a:lnTo>
                    <a:pt x="53" y="55"/>
                  </a:lnTo>
                  <a:lnTo>
                    <a:pt x="73" y="67"/>
                  </a:lnTo>
                  <a:lnTo>
                    <a:pt x="94" y="78"/>
                  </a:lnTo>
                  <a:lnTo>
                    <a:pt x="114" y="86"/>
                  </a:lnTo>
                  <a:lnTo>
                    <a:pt x="137" y="92"/>
                  </a:lnTo>
                  <a:lnTo>
                    <a:pt x="161" y="98"/>
                  </a:lnTo>
                  <a:lnTo>
                    <a:pt x="184" y="104"/>
                  </a:lnTo>
                  <a:lnTo>
                    <a:pt x="208" y="108"/>
                  </a:lnTo>
                  <a:lnTo>
                    <a:pt x="230" y="111"/>
                  </a:lnTo>
                  <a:lnTo>
                    <a:pt x="255" y="115"/>
                  </a:lnTo>
                  <a:lnTo>
                    <a:pt x="279" y="119"/>
                  </a:lnTo>
                  <a:lnTo>
                    <a:pt x="301" y="125"/>
                  </a:lnTo>
                  <a:lnTo>
                    <a:pt x="326" y="131"/>
                  </a:lnTo>
                  <a:lnTo>
                    <a:pt x="348" y="139"/>
                  </a:lnTo>
                  <a:lnTo>
                    <a:pt x="378" y="150"/>
                  </a:lnTo>
                  <a:lnTo>
                    <a:pt x="410" y="162"/>
                  </a:lnTo>
                  <a:lnTo>
                    <a:pt x="445" y="174"/>
                  </a:lnTo>
                  <a:lnTo>
                    <a:pt x="481" y="182"/>
                  </a:lnTo>
                  <a:lnTo>
                    <a:pt x="518" y="185"/>
                  </a:lnTo>
                  <a:lnTo>
                    <a:pt x="552" y="185"/>
                  </a:lnTo>
                  <a:lnTo>
                    <a:pt x="586" y="178"/>
                  </a:lnTo>
                  <a:lnTo>
                    <a:pt x="614" y="160"/>
                  </a:lnTo>
                  <a:lnTo>
                    <a:pt x="615" y="156"/>
                  </a:lnTo>
                  <a:lnTo>
                    <a:pt x="615" y="150"/>
                  </a:lnTo>
                  <a:lnTo>
                    <a:pt x="615" y="146"/>
                  </a:lnTo>
                  <a:lnTo>
                    <a:pt x="612" y="146"/>
                  </a:lnTo>
                  <a:lnTo>
                    <a:pt x="593" y="154"/>
                  </a:lnTo>
                  <a:lnTo>
                    <a:pt x="572" y="160"/>
                  </a:lnTo>
                  <a:lnTo>
                    <a:pt x="554" y="162"/>
                  </a:lnTo>
                  <a:lnTo>
                    <a:pt x="535" y="164"/>
                  </a:lnTo>
                  <a:lnTo>
                    <a:pt x="515" y="162"/>
                  </a:lnTo>
                  <a:lnTo>
                    <a:pt x="496" y="160"/>
                  </a:lnTo>
                  <a:lnTo>
                    <a:pt x="477" y="156"/>
                  </a:lnTo>
                  <a:lnTo>
                    <a:pt x="457" y="152"/>
                  </a:lnTo>
                  <a:lnTo>
                    <a:pt x="438" y="146"/>
                  </a:lnTo>
                  <a:lnTo>
                    <a:pt x="419" y="139"/>
                  </a:lnTo>
                  <a:lnTo>
                    <a:pt x="399" y="133"/>
                  </a:lnTo>
                  <a:lnTo>
                    <a:pt x="380" y="125"/>
                  </a:lnTo>
                  <a:lnTo>
                    <a:pt x="361" y="119"/>
                  </a:lnTo>
                  <a:lnTo>
                    <a:pt x="343" y="111"/>
                  </a:lnTo>
                  <a:lnTo>
                    <a:pt x="324" y="106"/>
                  </a:lnTo>
                  <a:lnTo>
                    <a:pt x="305" y="100"/>
                  </a:lnTo>
                  <a:lnTo>
                    <a:pt x="285" y="94"/>
                  </a:lnTo>
                  <a:lnTo>
                    <a:pt x="264" y="90"/>
                  </a:lnTo>
                  <a:lnTo>
                    <a:pt x="243" y="88"/>
                  </a:lnTo>
                  <a:lnTo>
                    <a:pt x="223" y="86"/>
                  </a:lnTo>
                  <a:lnTo>
                    <a:pt x="202" y="84"/>
                  </a:lnTo>
                  <a:lnTo>
                    <a:pt x="184" y="82"/>
                  </a:lnTo>
                  <a:lnTo>
                    <a:pt x="163" y="78"/>
                  </a:lnTo>
                  <a:lnTo>
                    <a:pt x="143" y="76"/>
                  </a:lnTo>
                  <a:lnTo>
                    <a:pt x="124" y="72"/>
                  </a:lnTo>
                  <a:lnTo>
                    <a:pt x="105" y="69"/>
                  </a:lnTo>
                  <a:lnTo>
                    <a:pt x="86" y="63"/>
                  </a:lnTo>
                  <a:lnTo>
                    <a:pt x="68" y="55"/>
                  </a:lnTo>
                  <a:lnTo>
                    <a:pt x="49" y="45"/>
                  </a:lnTo>
                  <a:lnTo>
                    <a:pt x="32" y="32"/>
                  </a:lnTo>
                  <a:lnTo>
                    <a:pt x="15" y="18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77"/>
            <p:cNvSpPr>
              <a:spLocks/>
            </p:cNvSpPr>
            <p:nvPr/>
          </p:nvSpPr>
          <p:spPr bwMode="auto">
            <a:xfrm>
              <a:off x="4808" y="2704"/>
              <a:ext cx="420" cy="710"/>
            </a:xfrm>
            <a:custGeom>
              <a:avLst/>
              <a:gdLst>
                <a:gd name="T0" fmla="*/ 0 w 839"/>
                <a:gd name="T1" fmla="*/ 12 h 1421"/>
                <a:gd name="T2" fmla="*/ 3 w 839"/>
                <a:gd name="T3" fmla="*/ 38 h 1421"/>
                <a:gd name="T4" fmla="*/ 8 w 839"/>
                <a:gd name="T5" fmla="*/ 64 h 1421"/>
                <a:gd name="T6" fmla="*/ 15 w 839"/>
                <a:gd name="T7" fmla="*/ 88 h 1421"/>
                <a:gd name="T8" fmla="*/ 22 w 839"/>
                <a:gd name="T9" fmla="*/ 113 h 1421"/>
                <a:gd name="T10" fmla="*/ 30 w 839"/>
                <a:gd name="T11" fmla="*/ 137 h 1421"/>
                <a:gd name="T12" fmla="*/ 39 w 839"/>
                <a:gd name="T13" fmla="*/ 160 h 1421"/>
                <a:gd name="T14" fmla="*/ 50 w 839"/>
                <a:gd name="T15" fmla="*/ 183 h 1421"/>
                <a:gd name="T16" fmla="*/ 63 w 839"/>
                <a:gd name="T17" fmla="*/ 205 h 1421"/>
                <a:gd name="T18" fmla="*/ 80 w 839"/>
                <a:gd name="T19" fmla="*/ 226 h 1421"/>
                <a:gd name="T20" fmla="*/ 98 w 839"/>
                <a:gd name="T21" fmla="*/ 244 h 1421"/>
                <a:gd name="T22" fmla="*/ 118 w 839"/>
                <a:gd name="T23" fmla="*/ 262 h 1421"/>
                <a:gd name="T24" fmla="*/ 133 w 839"/>
                <a:gd name="T25" fmla="*/ 275 h 1421"/>
                <a:gd name="T26" fmla="*/ 144 w 839"/>
                <a:gd name="T27" fmla="*/ 285 h 1421"/>
                <a:gd name="T28" fmla="*/ 154 w 839"/>
                <a:gd name="T29" fmla="*/ 295 h 1421"/>
                <a:gd name="T30" fmla="*/ 164 w 839"/>
                <a:gd name="T31" fmla="*/ 306 h 1421"/>
                <a:gd name="T32" fmla="*/ 175 w 839"/>
                <a:gd name="T33" fmla="*/ 316 h 1421"/>
                <a:gd name="T34" fmla="*/ 184 w 839"/>
                <a:gd name="T35" fmla="*/ 327 h 1421"/>
                <a:gd name="T36" fmla="*/ 194 w 839"/>
                <a:gd name="T37" fmla="*/ 338 h 1421"/>
                <a:gd name="T38" fmla="*/ 204 w 839"/>
                <a:gd name="T39" fmla="*/ 349 h 1421"/>
                <a:gd name="T40" fmla="*/ 209 w 839"/>
                <a:gd name="T41" fmla="*/ 355 h 1421"/>
                <a:gd name="T42" fmla="*/ 210 w 839"/>
                <a:gd name="T43" fmla="*/ 354 h 1421"/>
                <a:gd name="T44" fmla="*/ 203 w 839"/>
                <a:gd name="T45" fmla="*/ 343 h 1421"/>
                <a:gd name="T46" fmla="*/ 187 w 839"/>
                <a:gd name="T47" fmla="*/ 323 h 1421"/>
                <a:gd name="T48" fmla="*/ 171 w 839"/>
                <a:gd name="T49" fmla="*/ 304 h 1421"/>
                <a:gd name="T50" fmla="*/ 155 w 839"/>
                <a:gd name="T51" fmla="*/ 286 h 1421"/>
                <a:gd name="T52" fmla="*/ 138 w 839"/>
                <a:gd name="T53" fmla="*/ 267 h 1421"/>
                <a:gd name="T54" fmla="*/ 122 w 839"/>
                <a:gd name="T55" fmla="*/ 249 h 1421"/>
                <a:gd name="T56" fmla="*/ 105 w 839"/>
                <a:gd name="T57" fmla="*/ 230 h 1421"/>
                <a:gd name="T58" fmla="*/ 90 w 839"/>
                <a:gd name="T59" fmla="*/ 211 h 1421"/>
                <a:gd name="T60" fmla="*/ 75 w 839"/>
                <a:gd name="T61" fmla="*/ 191 h 1421"/>
                <a:gd name="T62" fmla="*/ 61 w 839"/>
                <a:gd name="T63" fmla="*/ 169 h 1421"/>
                <a:gd name="T64" fmla="*/ 48 w 839"/>
                <a:gd name="T65" fmla="*/ 146 h 1421"/>
                <a:gd name="T66" fmla="*/ 37 w 839"/>
                <a:gd name="T67" fmla="*/ 122 h 1421"/>
                <a:gd name="T68" fmla="*/ 26 w 839"/>
                <a:gd name="T69" fmla="*/ 97 h 1421"/>
                <a:gd name="T70" fmla="*/ 15 w 839"/>
                <a:gd name="T71" fmla="*/ 70 h 1421"/>
                <a:gd name="T72" fmla="*/ 7 w 839"/>
                <a:gd name="T73" fmla="*/ 42 h 1421"/>
                <a:gd name="T74" fmla="*/ 2 w 839"/>
                <a:gd name="T75" fmla="*/ 14 h 1421"/>
                <a:gd name="T76" fmla="*/ 1 w 839"/>
                <a:gd name="T77" fmla="*/ 0 h 1421"/>
                <a:gd name="T78" fmla="*/ 0 w 839"/>
                <a:gd name="T79" fmla="*/ 0 h 1421"/>
                <a:gd name="T80" fmla="*/ 0 w 839"/>
                <a:gd name="T81" fmla="*/ 0 h 14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39"/>
                <a:gd name="T124" fmla="*/ 0 h 1421"/>
                <a:gd name="T125" fmla="*/ 839 w 839"/>
                <a:gd name="T126" fmla="*/ 1421 h 14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39" h="1421">
                  <a:moveTo>
                    <a:pt x="0" y="0"/>
                  </a:moveTo>
                  <a:lnTo>
                    <a:pt x="0" y="51"/>
                  </a:lnTo>
                  <a:lnTo>
                    <a:pt x="3" y="104"/>
                  </a:lnTo>
                  <a:lnTo>
                    <a:pt x="11" y="154"/>
                  </a:lnTo>
                  <a:lnTo>
                    <a:pt x="20" y="205"/>
                  </a:lnTo>
                  <a:lnTo>
                    <a:pt x="32" y="256"/>
                  </a:lnTo>
                  <a:lnTo>
                    <a:pt x="43" y="304"/>
                  </a:lnTo>
                  <a:lnTo>
                    <a:pt x="58" y="355"/>
                  </a:lnTo>
                  <a:lnTo>
                    <a:pt x="71" y="406"/>
                  </a:lnTo>
                  <a:lnTo>
                    <a:pt x="86" y="454"/>
                  </a:lnTo>
                  <a:lnTo>
                    <a:pt x="101" y="503"/>
                  </a:lnTo>
                  <a:lnTo>
                    <a:pt x="118" y="550"/>
                  </a:lnTo>
                  <a:lnTo>
                    <a:pt x="136" y="597"/>
                  </a:lnTo>
                  <a:lnTo>
                    <a:pt x="155" y="643"/>
                  </a:lnTo>
                  <a:lnTo>
                    <a:pt x="175" y="688"/>
                  </a:lnTo>
                  <a:lnTo>
                    <a:pt x="198" y="733"/>
                  </a:lnTo>
                  <a:lnTo>
                    <a:pt x="222" y="778"/>
                  </a:lnTo>
                  <a:lnTo>
                    <a:pt x="250" y="823"/>
                  </a:lnTo>
                  <a:lnTo>
                    <a:pt x="282" y="864"/>
                  </a:lnTo>
                  <a:lnTo>
                    <a:pt x="318" y="904"/>
                  </a:lnTo>
                  <a:lnTo>
                    <a:pt x="353" y="941"/>
                  </a:lnTo>
                  <a:lnTo>
                    <a:pt x="390" y="978"/>
                  </a:lnTo>
                  <a:lnTo>
                    <a:pt x="430" y="1016"/>
                  </a:lnTo>
                  <a:lnTo>
                    <a:pt x="469" y="1051"/>
                  </a:lnTo>
                  <a:lnTo>
                    <a:pt x="508" y="1084"/>
                  </a:lnTo>
                  <a:lnTo>
                    <a:pt x="531" y="1103"/>
                  </a:lnTo>
                  <a:lnTo>
                    <a:pt x="551" y="1123"/>
                  </a:lnTo>
                  <a:lnTo>
                    <a:pt x="574" y="1142"/>
                  </a:lnTo>
                  <a:lnTo>
                    <a:pt x="594" y="1162"/>
                  </a:lnTo>
                  <a:lnTo>
                    <a:pt x="615" y="1183"/>
                  </a:lnTo>
                  <a:lnTo>
                    <a:pt x="635" y="1203"/>
                  </a:lnTo>
                  <a:lnTo>
                    <a:pt x="656" y="1224"/>
                  </a:lnTo>
                  <a:lnTo>
                    <a:pt x="676" y="1245"/>
                  </a:lnTo>
                  <a:lnTo>
                    <a:pt x="697" y="1267"/>
                  </a:lnTo>
                  <a:lnTo>
                    <a:pt x="718" y="1288"/>
                  </a:lnTo>
                  <a:lnTo>
                    <a:pt x="736" y="1310"/>
                  </a:lnTo>
                  <a:lnTo>
                    <a:pt x="755" y="1331"/>
                  </a:lnTo>
                  <a:lnTo>
                    <a:pt x="776" y="1353"/>
                  </a:lnTo>
                  <a:lnTo>
                    <a:pt x="794" y="1376"/>
                  </a:lnTo>
                  <a:lnTo>
                    <a:pt x="813" y="1397"/>
                  </a:lnTo>
                  <a:lnTo>
                    <a:pt x="832" y="1421"/>
                  </a:lnTo>
                  <a:lnTo>
                    <a:pt x="833" y="1421"/>
                  </a:lnTo>
                  <a:lnTo>
                    <a:pt x="837" y="1419"/>
                  </a:lnTo>
                  <a:lnTo>
                    <a:pt x="839" y="1417"/>
                  </a:lnTo>
                  <a:lnTo>
                    <a:pt x="839" y="1415"/>
                  </a:lnTo>
                  <a:lnTo>
                    <a:pt x="809" y="1374"/>
                  </a:lnTo>
                  <a:lnTo>
                    <a:pt x="779" y="1335"/>
                  </a:lnTo>
                  <a:lnTo>
                    <a:pt x="747" y="1294"/>
                  </a:lnTo>
                  <a:lnTo>
                    <a:pt x="716" y="1257"/>
                  </a:lnTo>
                  <a:lnTo>
                    <a:pt x="684" y="1218"/>
                  </a:lnTo>
                  <a:lnTo>
                    <a:pt x="652" y="1181"/>
                  </a:lnTo>
                  <a:lnTo>
                    <a:pt x="618" y="1144"/>
                  </a:lnTo>
                  <a:lnTo>
                    <a:pt x="585" y="1107"/>
                  </a:lnTo>
                  <a:lnTo>
                    <a:pt x="551" y="1070"/>
                  </a:lnTo>
                  <a:lnTo>
                    <a:pt x="519" y="1033"/>
                  </a:lnTo>
                  <a:lnTo>
                    <a:pt x="486" y="996"/>
                  </a:lnTo>
                  <a:lnTo>
                    <a:pt x="452" y="959"/>
                  </a:lnTo>
                  <a:lnTo>
                    <a:pt x="420" y="922"/>
                  </a:lnTo>
                  <a:lnTo>
                    <a:pt x="389" y="883"/>
                  </a:lnTo>
                  <a:lnTo>
                    <a:pt x="357" y="844"/>
                  </a:lnTo>
                  <a:lnTo>
                    <a:pt x="327" y="805"/>
                  </a:lnTo>
                  <a:lnTo>
                    <a:pt x="297" y="764"/>
                  </a:lnTo>
                  <a:lnTo>
                    <a:pt x="269" y="719"/>
                  </a:lnTo>
                  <a:lnTo>
                    <a:pt x="241" y="676"/>
                  </a:lnTo>
                  <a:lnTo>
                    <a:pt x="217" y="630"/>
                  </a:lnTo>
                  <a:lnTo>
                    <a:pt x="192" y="585"/>
                  </a:lnTo>
                  <a:lnTo>
                    <a:pt x="170" y="538"/>
                  </a:lnTo>
                  <a:lnTo>
                    <a:pt x="147" y="489"/>
                  </a:lnTo>
                  <a:lnTo>
                    <a:pt x="125" y="443"/>
                  </a:lnTo>
                  <a:lnTo>
                    <a:pt x="103" y="390"/>
                  </a:lnTo>
                  <a:lnTo>
                    <a:pt x="80" y="337"/>
                  </a:lnTo>
                  <a:lnTo>
                    <a:pt x="60" y="281"/>
                  </a:lnTo>
                  <a:lnTo>
                    <a:pt x="41" y="226"/>
                  </a:lnTo>
                  <a:lnTo>
                    <a:pt x="26" y="170"/>
                  </a:lnTo>
                  <a:lnTo>
                    <a:pt x="13" y="113"/>
                  </a:lnTo>
                  <a:lnTo>
                    <a:pt x="5" y="57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78"/>
            <p:cNvSpPr>
              <a:spLocks/>
            </p:cNvSpPr>
            <p:nvPr/>
          </p:nvSpPr>
          <p:spPr bwMode="auto">
            <a:xfrm>
              <a:off x="4860" y="2544"/>
              <a:ext cx="178" cy="562"/>
            </a:xfrm>
            <a:custGeom>
              <a:avLst/>
              <a:gdLst>
                <a:gd name="T0" fmla="*/ 0 w 355"/>
                <a:gd name="T1" fmla="*/ 0 h 1124"/>
                <a:gd name="T2" fmla="*/ 10 w 355"/>
                <a:gd name="T3" fmla="*/ 16 h 1124"/>
                <a:gd name="T4" fmla="*/ 19 w 355"/>
                <a:gd name="T5" fmla="*/ 33 h 1124"/>
                <a:gd name="T6" fmla="*/ 26 w 355"/>
                <a:gd name="T7" fmla="*/ 49 h 1124"/>
                <a:gd name="T8" fmla="*/ 32 w 355"/>
                <a:gd name="T9" fmla="*/ 67 h 1124"/>
                <a:gd name="T10" fmla="*/ 38 w 355"/>
                <a:gd name="T11" fmla="*/ 84 h 1124"/>
                <a:gd name="T12" fmla="*/ 42 w 355"/>
                <a:gd name="T13" fmla="*/ 101 h 1124"/>
                <a:gd name="T14" fmla="*/ 46 w 355"/>
                <a:gd name="T15" fmla="*/ 119 h 1124"/>
                <a:gd name="T16" fmla="*/ 50 w 355"/>
                <a:gd name="T17" fmla="*/ 138 h 1124"/>
                <a:gd name="T18" fmla="*/ 53 w 355"/>
                <a:gd name="T19" fmla="*/ 156 h 1124"/>
                <a:gd name="T20" fmla="*/ 56 w 355"/>
                <a:gd name="T21" fmla="*/ 174 h 1124"/>
                <a:gd name="T22" fmla="*/ 60 w 355"/>
                <a:gd name="T23" fmla="*/ 192 h 1124"/>
                <a:gd name="T24" fmla="*/ 64 w 355"/>
                <a:gd name="T25" fmla="*/ 210 h 1124"/>
                <a:gd name="T26" fmla="*/ 69 w 355"/>
                <a:gd name="T27" fmla="*/ 228 h 1124"/>
                <a:gd name="T28" fmla="*/ 74 w 355"/>
                <a:gd name="T29" fmla="*/ 246 h 1124"/>
                <a:gd name="T30" fmla="*/ 80 w 355"/>
                <a:gd name="T31" fmla="*/ 264 h 1124"/>
                <a:gd name="T32" fmla="*/ 88 w 355"/>
                <a:gd name="T33" fmla="*/ 281 h 1124"/>
                <a:gd name="T34" fmla="*/ 88 w 355"/>
                <a:gd name="T35" fmla="*/ 281 h 1124"/>
                <a:gd name="T36" fmla="*/ 89 w 355"/>
                <a:gd name="T37" fmla="*/ 281 h 1124"/>
                <a:gd name="T38" fmla="*/ 89 w 355"/>
                <a:gd name="T39" fmla="*/ 280 h 1124"/>
                <a:gd name="T40" fmla="*/ 89 w 355"/>
                <a:gd name="T41" fmla="*/ 280 h 1124"/>
                <a:gd name="T42" fmla="*/ 82 w 355"/>
                <a:gd name="T43" fmla="*/ 263 h 1124"/>
                <a:gd name="T44" fmla="*/ 77 w 355"/>
                <a:gd name="T45" fmla="*/ 245 h 1124"/>
                <a:gd name="T46" fmla="*/ 71 w 355"/>
                <a:gd name="T47" fmla="*/ 227 h 1124"/>
                <a:gd name="T48" fmla="*/ 67 w 355"/>
                <a:gd name="T49" fmla="*/ 209 h 1124"/>
                <a:gd name="T50" fmla="*/ 63 w 355"/>
                <a:gd name="T51" fmla="*/ 191 h 1124"/>
                <a:gd name="T52" fmla="*/ 59 w 355"/>
                <a:gd name="T53" fmla="*/ 173 h 1124"/>
                <a:gd name="T54" fmla="*/ 56 w 355"/>
                <a:gd name="T55" fmla="*/ 155 h 1124"/>
                <a:gd name="T56" fmla="*/ 52 w 355"/>
                <a:gd name="T57" fmla="*/ 137 h 1124"/>
                <a:gd name="T58" fmla="*/ 48 w 355"/>
                <a:gd name="T59" fmla="*/ 118 h 1124"/>
                <a:gd name="T60" fmla="*/ 44 w 355"/>
                <a:gd name="T61" fmla="*/ 100 h 1124"/>
                <a:gd name="T62" fmla="*/ 39 w 355"/>
                <a:gd name="T63" fmla="*/ 83 h 1124"/>
                <a:gd name="T64" fmla="*/ 33 w 355"/>
                <a:gd name="T65" fmla="*/ 66 h 1124"/>
                <a:gd name="T66" fmla="*/ 27 w 355"/>
                <a:gd name="T67" fmla="*/ 48 h 1124"/>
                <a:gd name="T68" fmla="*/ 20 w 355"/>
                <a:gd name="T69" fmla="*/ 33 h 1124"/>
                <a:gd name="T70" fmla="*/ 11 w 355"/>
                <a:gd name="T71" fmla="*/ 15 h 1124"/>
                <a:gd name="T72" fmla="*/ 0 w 355"/>
                <a:gd name="T73" fmla="*/ 0 h 1124"/>
                <a:gd name="T74" fmla="*/ 0 w 355"/>
                <a:gd name="T75" fmla="*/ 0 h 1124"/>
                <a:gd name="T76" fmla="*/ 0 w 355"/>
                <a:gd name="T77" fmla="*/ 0 h 1124"/>
                <a:gd name="T78" fmla="*/ 0 w 355"/>
                <a:gd name="T79" fmla="*/ 0 h 1124"/>
                <a:gd name="T80" fmla="*/ 0 w 355"/>
                <a:gd name="T81" fmla="*/ 0 h 1124"/>
                <a:gd name="T82" fmla="*/ 0 w 355"/>
                <a:gd name="T83" fmla="*/ 0 h 11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5"/>
                <a:gd name="T127" fmla="*/ 0 h 1124"/>
                <a:gd name="T128" fmla="*/ 355 w 355"/>
                <a:gd name="T129" fmla="*/ 1124 h 11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5" h="1124">
                  <a:moveTo>
                    <a:pt x="0" y="0"/>
                  </a:moveTo>
                  <a:lnTo>
                    <a:pt x="39" y="64"/>
                  </a:lnTo>
                  <a:lnTo>
                    <a:pt x="75" y="131"/>
                  </a:lnTo>
                  <a:lnTo>
                    <a:pt x="103" y="197"/>
                  </a:lnTo>
                  <a:lnTo>
                    <a:pt x="127" y="267"/>
                  </a:lnTo>
                  <a:lnTo>
                    <a:pt x="150" y="337"/>
                  </a:lnTo>
                  <a:lnTo>
                    <a:pt x="166" y="407"/>
                  </a:lnTo>
                  <a:lnTo>
                    <a:pt x="183" y="479"/>
                  </a:lnTo>
                  <a:lnTo>
                    <a:pt x="198" y="551"/>
                  </a:lnTo>
                  <a:lnTo>
                    <a:pt x="211" y="624"/>
                  </a:lnTo>
                  <a:lnTo>
                    <a:pt x="224" y="698"/>
                  </a:lnTo>
                  <a:lnTo>
                    <a:pt x="239" y="770"/>
                  </a:lnTo>
                  <a:lnTo>
                    <a:pt x="256" y="842"/>
                  </a:lnTo>
                  <a:lnTo>
                    <a:pt x="273" y="914"/>
                  </a:lnTo>
                  <a:lnTo>
                    <a:pt x="295" y="984"/>
                  </a:lnTo>
                  <a:lnTo>
                    <a:pt x="320" y="1054"/>
                  </a:lnTo>
                  <a:lnTo>
                    <a:pt x="350" y="1122"/>
                  </a:lnTo>
                  <a:lnTo>
                    <a:pt x="351" y="1124"/>
                  </a:lnTo>
                  <a:lnTo>
                    <a:pt x="353" y="1122"/>
                  </a:lnTo>
                  <a:lnTo>
                    <a:pt x="355" y="1120"/>
                  </a:lnTo>
                  <a:lnTo>
                    <a:pt x="355" y="1118"/>
                  </a:lnTo>
                  <a:lnTo>
                    <a:pt x="327" y="1050"/>
                  </a:lnTo>
                  <a:lnTo>
                    <a:pt x="305" y="980"/>
                  </a:lnTo>
                  <a:lnTo>
                    <a:pt x="284" y="910"/>
                  </a:lnTo>
                  <a:lnTo>
                    <a:pt x="265" y="838"/>
                  </a:lnTo>
                  <a:lnTo>
                    <a:pt x="249" y="766"/>
                  </a:lnTo>
                  <a:lnTo>
                    <a:pt x="234" y="692"/>
                  </a:lnTo>
                  <a:lnTo>
                    <a:pt x="221" y="620"/>
                  </a:lnTo>
                  <a:lnTo>
                    <a:pt x="206" y="548"/>
                  </a:lnTo>
                  <a:lnTo>
                    <a:pt x="191" y="475"/>
                  </a:lnTo>
                  <a:lnTo>
                    <a:pt x="174" y="403"/>
                  </a:lnTo>
                  <a:lnTo>
                    <a:pt x="153" y="333"/>
                  </a:lnTo>
                  <a:lnTo>
                    <a:pt x="131" y="263"/>
                  </a:lnTo>
                  <a:lnTo>
                    <a:pt x="107" y="195"/>
                  </a:lnTo>
                  <a:lnTo>
                    <a:pt x="77" y="129"/>
                  </a:lnTo>
                  <a:lnTo>
                    <a:pt x="41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79"/>
            <p:cNvSpPr>
              <a:spLocks/>
            </p:cNvSpPr>
            <p:nvPr/>
          </p:nvSpPr>
          <p:spPr bwMode="auto">
            <a:xfrm>
              <a:off x="5160" y="2522"/>
              <a:ext cx="140" cy="472"/>
            </a:xfrm>
            <a:custGeom>
              <a:avLst/>
              <a:gdLst>
                <a:gd name="T0" fmla="*/ 0 w 280"/>
                <a:gd name="T1" fmla="*/ 0 h 945"/>
                <a:gd name="T2" fmla="*/ 1 w 280"/>
                <a:gd name="T3" fmla="*/ 15 h 945"/>
                <a:gd name="T4" fmla="*/ 2 w 280"/>
                <a:gd name="T5" fmla="*/ 30 h 945"/>
                <a:gd name="T6" fmla="*/ 5 w 280"/>
                <a:gd name="T7" fmla="*/ 45 h 945"/>
                <a:gd name="T8" fmla="*/ 9 w 280"/>
                <a:gd name="T9" fmla="*/ 59 h 945"/>
                <a:gd name="T10" fmla="*/ 13 w 280"/>
                <a:gd name="T11" fmla="*/ 73 h 945"/>
                <a:gd name="T12" fmla="*/ 19 w 280"/>
                <a:gd name="T13" fmla="*/ 87 h 945"/>
                <a:gd name="T14" fmla="*/ 24 w 280"/>
                <a:gd name="T15" fmla="*/ 101 h 945"/>
                <a:gd name="T16" fmla="*/ 31 w 280"/>
                <a:gd name="T17" fmla="*/ 115 h 945"/>
                <a:gd name="T18" fmla="*/ 35 w 280"/>
                <a:gd name="T19" fmla="*/ 122 h 945"/>
                <a:gd name="T20" fmla="*/ 38 w 280"/>
                <a:gd name="T21" fmla="*/ 130 h 945"/>
                <a:gd name="T22" fmla="*/ 41 w 280"/>
                <a:gd name="T23" fmla="*/ 138 h 945"/>
                <a:gd name="T24" fmla="*/ 45 w 280"/>
                <a:gd name="T25" fmla="*/ 145 h 945"/>
                <a:gd name="T26" fmla="*/ 48 w 280"/>
                <a:gd name="T27" fmla="*/ 153 h 945"/>
                <a:gd name="T28" fmla="*/ 51 w 280"/>
                <a:gd name="T29" fmla="*/ 161 h 945"/>
                <a:gd name="T30" fmla="*/ 53 w 280"/>
                <a:gd name="T31" fmla="*/ 169 h 945"/>
                <a:gd name="T32" fmla="*/ 56 w 280"/>
                <a:gd name="T33" fmla="*/ 177 h 945"/>
                <a:gd name="T34" fmla="*/ 59 w 280"/>
                <a:gd name="T35" fmla="*/ 192 h 945"/>
                <a:gd name="T36" fmla="*/ 61 w 280"/>
                <a:gd name="T37" fmla="*/ 207 h 945"/>
                <a:gd name="T38" fmla="*/ 64 w 280"/>
                <a:gd name="T39" fmla="*/ 221 h 945"/>
                <a:gd name="T40" fmla="*/ 68 w 280"/>
                <a:gd name="T41" fmla="*/ 236 h 945"/>
                <a:gd name="T42" fmla="*/ 69 w 280"/>
                <a:gd name="T43" fmla="*/ 236 h 945"/>
                <a:gd name="T44" fmla="*/ 70 w 280"/>
                <a:gd name="T45" fmla="*/ 236 h 945"/>
                <a:gd name="T46" fmla="*/ 70 w 280"/>
                <a:gd name="T47" fmla="*/ 235 h 945"/>
                <a:gd name="T48" fmla="*/ 70 w 280"/>
                <a:gd name="T49" fmla="*/ 234 h 945"/>
                <a:gd name="T50" fmla="*/ 67 w 280"/>
                <a:gd name="T51" fmla="*/ 220 h 945"/>
                <a:gd name="T52" fmla="*/ 65 w 280"/>
                <a:gd name="T53" fmla="*/ 205 h 945"/>
                <a:gd name="T54" fmla="*/ 63 w 280"/>
                <a:gd name="T55" fmla="*/ 190 h 945"/>
                <a:gd name="T56" fmla="*/ 60 w 280"/>
                <a:gd name="T57" fmla="*/ 175 h 945"/>
                <a:gd name="T58" fmla="*/ 59 w 280"/>
                <a:gd name="T59" fmla="*/ 169 h 945"/>
                <a:gd name="T60" fmla="*/ 57 w 280"/>
                <a:gd name="T61" fmla="*/ 162 h 945"/>
                <a:gd name="T62" fmla="*/ 54 w 280"/>
                <a:gd name="T63" fmla="*/ 157 h 945"/>
                <a:gd name="T64" fmla="*/ 52 w 280"/>
                <a:gd name="T65" fmla="*/ 150 h 945"/>
                <a:gd name="T66" fmla="*/ 49 w 280"/>
                <a:gd name="T67" fmla="*/ 144 h 945"/>
                <a:gd name="T68" fmla="*/ 46 w 280"/>
                <a:gd name="T69" fmla="*/ 139 h 945"/>
                <a:gd name="T70" fmla="*/ 43 w 280"/>
                <a:gd name="T71" fmla="*/ 132 h 945"/>
                <a:gd name="T72" fmla="*/ 40 w 280"/>
                <a:gd name="T73" fmla="*/ 126 h 945"/>
                <a:gd name="T74" fmla="*/ 37 w 280"/>
                <a:gd name="T75" fmla="*/ 120 h 945"/>
                <a:gd name="T76" fmla="*/ 34 w 280"/>
                <a:gd name="T77" fmla="*/ 113 h 945"/>
                <a:gd name="T78" fmla="*/ 30 w 280"/>
                <a:gd name="T79" fmla="*/ 106 h 945"/>
                <a:gd name="T80" fmla="*/ 27 w 280"/>
                <a:gd name="T81" fmla="*/ 99 h 945"/>
                <a:gd name="T82" fmla="*/ 24 w 280"/>
                <a:gd name="T83" fmla="*/ 92 h 945"/>
                <a:gd name="T84" fmla="*/ 21 w 280"/>
                <a:gd name="T85" fmla="*/ 85 h 945"/>
                <a:gd name="T86" fmla="*/ 18 w 280"/>
                <a:gd name="T87" fmla="*/ 78 h 945"/>
                <a:gd name="T88" fmla="*/ 16 w 280"/>
                <a:gd name="T89" fmla="*/ 71 h 945"/>
                <a:gd name="T90" fmla="*/ 13 w 280"/>
                <a:gd name="T91" fmla="*/ 63 h 945"/>
                <a:gd name="T92" fmla="*/ 10 w 280"/>
                <a:gd name="T93" fmla="*/ 55 h 945"/>
                <a:gd name="T94" fmla="*/ 9 w 280"/>
                <a:gd name="T95" fmla="*/ 47 h 945"/>
                <a:gd name="T96" fmla="*/ 6 w 280"/>
                <a:gd name="T97" fmla="*/ 39 h 945"/>
                <a:gd name="T98" fmla="*/ 4 w 280"/>
                <a:gd name="T99" fmla="*/ 29 h 945"/>
                <a:gd name="T100" fmla="*/ 2 w 280"/>
                <a:gd name="T101" fmla="*/ 19 h 945"/>
                <a:gd name="T102" fmla="*/ 1 w 280"/>
                <a:gd name="T103" fmla="*/ 9 h 945"/>
                <a:gd name="T104" fmla="*/ 1 w 280"/>
                <a:gd name="T105" fmla="*/ 0 h 945"/>
                <a:gd name="T106" fmla="*/ 1 w 280"/>
                <a:gd name="T107" fmla="*/ 0 h 945"/>
                <a:gd name="T108" fmla="*/ 1 w 280"/>
                <a:gd name="T109" fmla="*/ 0 h 945"/>
                <a:gd name="T110" fmla="*/ 0 w 280"/>
                <a:gd name="T111" fmla="*/ 0 h 945"/>
                <a:gd name="T112" fmla="*/ 0 w 280"/>
                <a:gd name="T113" fmla="*/ 0 h 945"/>
                <a:gd name="T114" fmla="*/ 0 w 280"/>
                <a:gd name="T115" fmla="*/ 0 h 9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0"/>
                <a:gd name="T175" fmla="*/ 0 h 945"/>
                <a:gd name="T176" fmla="*/ 280 w 280"/>
                <a:gd name="T177" fmla="*/ 945 h 9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0" h="945">
                  <a:moveTo>
                    <a:pt x="0" y="0"/>
                  </a:moveTo>
                  <a:lnTo>
                    <a:pt x="2" y="63"/>
                  </a:lnTo>
                  <a:lnTo>
                    <a:pt x="9" y="123"/>
                  </a:lnTo>
                  <a:lnTo>
                    <a:pt x="21" y="181"/>
                  </a:lnTo>
                  <a:lnTo>
                    <a:pt x="36" y="238"/>
                  </a:lnTo>
                  <a:lnTo>
                    <a:pt x="54" y="293"/>
                  </a:lnTo>
                  <a:lnTo>
                    <a:pt x="77" y="349"/>
                  </a:lnTo>
                  <a:lnTo>
                    <a:pt x="99" y="406"/>
                  </a:lnTo>
                  <a:lnTo>
                    <a:pt x="125" y="462"/>
                  </a:lnTo>
                  <a:lnTo>
                    <a:pt x="138" y="491"/>
                  </a:lnTo>
                  <a:lnTo>
                    <a:pt x="152" y="522"/>
                  </a:lnTo>
                  <a:lnTo>
                    <a:pt x="166" y="554"/>
                  </a:lnTo>
                  <a:lnTo>
                    <a:pt x="180" y="583"/>
                  </a:lnTo>
                  <a:lnTo>
                    <a:pt x="193" y="614"/>
                  </a:lnTo>
                  <a:lnTo>
                    <a:pt x="204" y="645"/>
                  </a:lnTo>
                  <a:lnTo>
                    <a:pt x="215" y="678"/>
                  </a:lnTo>
                  <a:lnTo>
                    <a:pt x="226" y="709"/>
                  </a:lnTo>
                  <a:lnTo>
                    <a:pt x="239" y="768"/>
                  </a:lnTo>
                  <a:lnTo>
                    <a:pt x="247" y="828"/>
                  </a:lnTo>
                  <a:lnTo>
                    <a:pt x="256" y="887"/>
                  </a:lnTo>
                  <a:lnTo>
                    <a:pt x="271" y="945"/>
                  </a:lnTo>
                  <a:lnTo>
                    <a:pt x="273" y="945"/>
                  </a:lnTo>
                  <a:lnTo>
                    <a:pt x="277" y="945"/>
                  </a:lnTo>
                  <a:lnTo>
                    <a:pt x="279" y="941"/>
                  </a:lnTo>
                  <a:lnTo>
                    <a:pt x="280" y="939"/>
                  </a:lnTo>
                  <a:lnTo>
                    <a:pt x="267" y="881"/>
                  </a:lnTo>
                  <a:lnTo>
                    <a:pt x="260" y="821"/>
                  </a:lnTo>
                  <a:lnTo>
                    <a:pt x="254" y="762"/>
                  </a:lnTo>
                  <a:lnTo>
                    <a:pt x="243" y="702"/>
                  </a:lnTo>
                  <a:lnTo>
                    <a:pt x="236" y="676"/>
                  </a:lnTo>
                  <a:lnTo>
                    <a:pt x="228" y="651"/>
                  </a:lnTo>
                  <a:lnTo>
                    <a:pt x="219" y="628"/>
                  </a:lnTo>
                  <a:lnTo>
                    <a:pt x="208" y="602"/>
                  </a:lnTo>
                  <a:lnTo>
                    <a:pt x="196" y="579"/>
                  </a:lnTo>
                  <a:lnTo>
                    <a:pt x="185" y="556"/>
                  </a:lnTo>
                  <a:lnTo>
                    <a:pt x="172" y="530"/>
                  </a:lnTo>
                  <a:lnTo>
                    <a:pt x="161" y="507"/>
                  </a:lnTo>
                  <a:lnTo>
                    <a:pt x="148" y="480"/>
                  </a:lnTo>
                  <a:lnTo>
                    <a:pt x="135" y="452"/>
                  </a:lnTo>
                  <a:lnTo>
                    <a:pt x="123" y="425"/>
                  </a:lnTo>
                  <a:lnTo>
                    <a:pt x="110" y="398"/>
                  </a:lnTo>
                  <a:lnTo>
                    <a:pt x="97" y="370"/>
                  </a:lnTo>
                  <a:lnTo>
                    <a:pt x="86" y="341"/>
                  </a:lnTo>
                  <a:lnTo>
                    <a:pt x="75" y="314"/>
                  </a:lnTo>
                  <a:lnTo>
                    <a:pt x="64" y="285"/>
                  </a:lnTo>
                  <a:lnTo>
                    <a:pt x="52" y="254"/>
                  </a:lnTo>
                  <a:lnTo>
                    <a:pt x="43" y="222"/>
                  </a:lnTo>
                  <a:lnTo>
                    <a:pt x="34" y="191"/>
                  </a:lnTo>
                  <a:lnTo>
                    <a:pt x="24" y="158"/>
                  </a:lnTo>
                  <a:lnTo>
                    <a:pt x="17" y="119"/>
                  </a:lnTo>
                  <a:lnTo>
                    <a:pt x="9" y="78"/>
                  </a:lnTo>
                  <a:lnTo>
                    <a:pt x="4" y="39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80"/>
            <p:cNvSpPr>
              <a:spLocks/>
            </p:cNvSpPr>
            <p:nvPr/>
          </p:nvSpPr>
          <p:spPr bwMode="auto">
            <a:xfrm>
              <a:off x="5272" y="2699"/>
              <a:ext cx="79" cy="177"/>
            </a:xfrm>
            <a:custGeom>
              <a:avLst/>
              <a:gdLst>
                <a:gd name="T0" fmla="*/ 0 w 157"/>
                <a:gd name="T1" fmla="*/ 89 h 354"/>
                <a:gd name="T2" fmla="*/ 5 w 157"/>
                <a:gd name="T3" fmla="*/ 77 h 354"/>
                <a:gd name="T4" fmla="*/ 9 w 157"/>
                <a:gd name="T5" fmla="*/ 66 h 354"/>
                <a:gd name="T6" fmla="*/ 14 w 157"/>
                <a:gd name="T7" fmla="*/ 55 h 354"/>
                <a:gd name="T8" fmla="*/ 20 w 157"/>
                <a:gd name="T9" fmla="*/ 44 h 354"/>
                <a:gd name="T10" fmla="*/ 25 w 157"/>
                <a:gd name="T11" fmla="*/ 34 h 354"/>
                <a:gd name="T12" fmla="*/ 30 w 157"/>
                <a:gd name="T13" fmla="*/ 22 h 354"/>
                <a:gd name="T14" fmla="*/ 35 w 157"/>
                <a:gd name="T15" fmla="*/ 12 h 354"/>
                <a:gd name="T16" fmla="*/ 40 w 157"/>
                <a:gd name="T17" fmla="*/ 1 h 354"/>
                <a:gd name="T18" fmla="*/ 40 w 157"/>
                <a:gd name="T19" fmla="*/ 1 h 354"/>
                <a:gd name="T20" fmla="*/ 40 w 157"/>
                <a:gd name="T21" fmla="*/ 0 h 354"/>
                <a:gd name="T22" fmla="*/ 39 w 157"/>
                <a:gd name="T23" fmla="*/ 0 h 354"/>
                <a:gd name="T24" fmla="*/ 39 w 157"/>
                <a:gd name="T25" fmla="*/ 1 h 354"/>
                <a:gd name="T26" fmla="*/ 34 w 157"/>
                <a:gd name="T27" fmla="*/ 11 h 354"/>
                <a:gd name="T28" fmla="*/ 29 w 157"/>
                <a:gd name="T29" fmla="*/ 22 h 354"/>
                <a:gd name="T30" fmla="*/ 23 w 157"/>
                <a:gd name="T31" fmla="*/ 33 h 354"/>
                <a:gd name="T32" fmla="*/ 18 w 157"/>
                <a:gd name="T33" fmla="*/ 44 h 354"/>
                <a:gd name="T34" fmla="*/ 13 w 157"/>
                <a:gd name="T35" fmla="*/ 54 h 354"/>
                <a:gd name="T36" fmla="*/ 8 w 157"/>
                <a:gd name="T37" fmla="*/ 66 h 354"/>
                <a:gd name="T38" fmla="*/ 4 w 157"/>
                <a:gd name="T39" fmla="*/ 77 h 354"/>
                <a:gd name="T40" fmla="*/ 0 w 157"/>
                <a:gd name="T41" fmla="*/ 89 h 354"/>
                <a:gd name="T42" fmla="*/ 0 w 157"/>
                <a:gd name="T43" fmla="*/ 89 h 354"/>
                <a:gd name="T44" fmla="*/ 0 w 157"/>
                <a:gd name="T45" fmla="*/ 89 h 354"/>
                <a:gd name="T46" fmla="*/ 0 w 157"/>
                <a:gd name="T47" fmla="*/ 89 h 354"/>
                <a:gd name="T48" fmla="*/ 0 w 157"/>
                <a:gd name="T49" fmla="*/ 89 h 354"/>
                <a:gd name="T50" fmla="*/ 0 w 157"/>
                <a:gd name="T51" fmla="*/ 89 h 3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7"/>
                <a:gd name="T79" fmla="*/ 0 h 354"/>
                <a:gd name="T80" fmla="*/ 157 w 157"/>
                <a:gd name="T81" fmla="*/ 354 h 35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7" h="354">
                  <a:moveTo>
                    <a:pt x="0" y="354"/>
                  </a:moveTo>
                  <a:lnTo>
                    <a:pt x="17" y="308"/>
                  </a:lnTo>
                  <a:lnTo>
                    <a:pt x="36" y="263"/>
                  </a:lnTo>
                  <a:lnTo>
                    <a:pt x="55" y="220"/>
                  </a:lnTo>
                  <a:lnTo>
                    <a:pt x="77" y="177"/>
                  </a:lnTo>
                  <a:lnTo>
                    <a:pt x="98" y="134"/>
                  </a:lnTo>
                  <a:lnTo>
                    <a:pt x="118" y="91"/>
                  </a:lnTo>
                  <a:lnTo>
                    <a:pt x="139" y="49"/>
                  </a:lnTo>
                  <a:lnTo>
                    <a:pt x="157" y="4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56" y="0"/>
                  </a:lnTo>
                  <a:lnTo>
                    <a:pt x="154" y="2"/>
                  </a:lnTo>
                  <a:lnTo>
                    <a:pt x="133" y="47"/>
                  </a:lnTo>
                  <a:lnTo>
                    <a:pt x="113" y="90"/>
                  </a:lnTo>
                  <a:lnTo>
                    <a:pt x="92" y="132"/>
                  </a:lnTo>
                  <a:lnTo>
                    <a:pt x="71" y="175"/>
                  </a:lnTo>
                  <a:lnTo>
                    <a:pt x="51" y="218"/>
                  </a:lnTo>
                  <a:lnTo>
                    <a:pt x="32" y="263"/>
                  </a:lnTo>
                  <a:lnTo>
                    <a:pt x="15" y="308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81"/>
            <p:cNvSpPr>
              <a:spLocks/>
            </p:cNvSpPr>
            <p:nvPr/>
          </p:nvSpPr>
          <p:spPr bwMode="auto">
            <a:xfrm>
              <a:off x="5250" y="2547"/>
              <a:ext cx="18" cy="311"/>
            </a:xfrm>
            <a:custGeom>
              <a:avLst/>
              <a:gdLst>
                <a:gd name="T0" fmla="*/ 9 w 37"/>
                <a:gd name="T1" fmla="*/ 156 h 621"/>
                <a:gd name="T2" fmla="*/ 8 w 37"/>
                <a:gd name="T3" fmla="*/ 136 h 621"/>
                <a:gd name="T4" fmla="*/ 6 w 37"/>
                <a:gd name="T5" fmla="*/ 117 h 621"/>
                <a:gd name="T6" fmla="*/ 4 w 37"/>
                <a:gd name="T7" fmla="*/ 97 h 621"/>
                <a:gd name="T8" fmla="*/ 2 w 37"/>
                <a:gd name="T9" fmla="*/ 78 h 621"/>
                <a:gd name="T10" fmla="*/ 1 w 37"/>
                <a:gd name="T11" fmla="*/ 59 h 621"/>
                <a:gd name="T12" fmla="*/ 0 w 37"/>
                <a:gd name="T13" fmla="*/ 39 h 621"/>
                <a:gd name="T14" fmla="*/ 1 w 37"/>
                <a:gd name="T15" fmla="*/ 20 h 621"/>
                <a:gd name="T16" fmla="*/ 5 w 37"/>
                <a:gd name="T17" fmla="*/ 1 h 621"/>
                <a:gd name="T18" fmla="*/ 5 w 37"/>
                <a:gd name="T19" fmla="*/ 0 h 621"/>
                <a:gd name="T20" fmla="*/ 4 w 37"/>
                <a:gd name="T21" fmla="*/ 0 h 621"/>
                <a:gd name="T22" fmla="*/ 4 w 37"/>
                <a:gd name="T23" fmla="*/ 1 h 621"/>
                <a:gd name="T24" fmla="*/ 4 w 37"/>
                <a:gd name="T25" fmla="*/ 1 h 621"/>
                <a:gd name="T26" fmla="*/ 0 w 37"/>
                <a:gd name="T27" fmla="*/ 20 h 621"/>
                <a:gd name="T28" fmla="*/ 0 w 37"/>
                <a:gd name="T29" fmla="*/ 40 h 621"/>
                <a:gd name="T30" fmla="*/ 0 w 37"/>
                <a:gd name="T31" fmla="*/ 59 h 621"/>
                <a:gd name="T32" fmla="*/ 1 w 37"/>
                <a:gd name="T33" fmla="*/ 78 h 621"/>
                <a:gd name="T34" fmla="*/ 3 w 37"/>
                <a:gd name="T35" fmla="*/ 98 h 621"/>
                <a:gd name="T36" fmla="*/ 6 w 37"/>
                <a:gd name="T37" fmla="*/ 117 h 621"/>
                <a:gd name="T38" fmla="*/ 7 w 37"/>
                <a:gd name="T39" fmla="*/ 137 h 621"/>
                <a:gd name="T40" fmla="*/ 8 w 37"/>
                <a:gd name="T41" fmla="*/ 156 h 621"/>
                <a:gd name="T42" fmla="*/ 8 w 37"/>
                <a:gd name="T43" fmla="*/ 156 h 621"/>
                <a:gd name="T44" fmla="*/ 9 w 37"/>
                <a:gd name="T45" fmla="*/ 156 h 621"/>
                <a:gd name="T46" fmla="*/ 9 w 37"/>
                <a:gd name="T47" fmla="*/ 156 h 621"/>
                <a:gd name="T48" fmla="*/ 9 w 37"/>
                <a:gd name="T49" fmla="*/ 156 h 621"/>
                <a:gd name="T50" fmla="*/ 9 w 37"/>
                <a:gd name="T51" fmla="*/ 156 h 6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7"/>
                <a:gd name="T79" fmla="*/ 0 h 621"/>
                <a:gd name="T80" fmla="*/ 37 w 37"/>
                <a:gd name="T81" fmla="*/ 621 h 6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7" h="621">
                  <a:moveTo>
                    <a:pt x="37" y="621"/>
                  </a:moveTo>
                  <a:lnTo>
                    <a:pt x="33" y="544"/>
                  </a:lnTo>
                  <a:lnTo>
                    <a:pt x="26" y="466"/>
                  </a:lnTo>
                  <a:lnTo>
                    <a:pt x="18" y="388"/>
                  </a:lnTo>
                  <a:lnTo>
                    <a:pt x="11" y="312"/>
                  </a:lnTo>
                  <a:lnTo>
                    <a:pt x="5" y="234"/>
                  </a:lnTo>
                  <a:lnTo>
                    <a:pt x="3" y="156"/>
                  </a:lnTo>
                  <a:lnTo>
                    <a:pt x="7" y="78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3" y="80"/>
                  </a:lnTo>
                  <a:lnTo>
                    <a:pt x="0" y="158"/>
                  </a:lnTo>
                  <a:lnTo>
                    <a:pt x="1" y="236"/>
                  </a:lnTo>
                  <a:lnTo>
                    <a:pt x="7" y="312"/>
                  </a:lnTo>
                  <a:lnTo>
                    <a:pt x="15" y="390"/>
                  </a:lnTo>
                  <a:lnTo>
                    <a:pt x="24" y="468"/>
                  </a:lnTo>
                  <a:lnTo>
                    <a:pt x="31" y="545"/>
                  </a:lnTo>
                  <a:lnTo>
                    <a:pt x="35" y="621"/>
                  </a:lnTo>
                  <a:lnTo>
                    <a:pt x="37" y="6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82"/>
            <p:cNvSpPr>
              <a:spLocks/>
            </p:cNvSpPr>
            <p:nvPr/>
          </p:nvSpPr>
          <p:spPr bwMode="auto">
            <a:xfrm>
              <a:off x="4830" y="2849"/>
              <a:ext cx="166" cy="153"/>
            </a:xfrm>
            <a:custGeom>
              <a:avLst/>
              <a:gdLst>
                <a:gd name="T0" fmla="*/ 0 w 333"/>
                <a:gd name="T1" fmla="*/ 0 h 306"/>
                <a:gd name="T2" fmla="*/ 4 w 333"/>
                <a:gd name="T3" fmla="*/ 5 h 306"/>
                <a:gd name="T4" fmla="*/ 9 w 333"/>
                <a:gd name="T5" fmla="*/ 10 h 306"/>
                <a:gd name="T6" fmla="*/ 13 w 333"/>
                <a:gd name="T7" fmla="*/ 16 h 306"/>
                <a:gd name="T8" fmla="*/ 18 w 333"/>
                <a:gd name="T9" fmla="*/ 21 h 306"/>
                <a:gd name="T10" fmla="*/ 23 w 333"/>
                <a:gd name="T11" fmla="*/ 25 h 306"/>
                <a:gd name="T12" fmla="*/ 28 w 333"/>
                <a:gd name="T13" fmla="*/ 30 h 306"/>
                <a:gd name="T14" fmla="*/ 33 w 333"/>
                <a:gd name="T15" fmla="*/ 35 h 306"/>
                <a:gd name="T16" fmla="*/ 38 w 333"/>
                <a:gd name="T17" fmla="*/ 39 h 306"/>
                <a:gd name="T18" fmla="*/ 44 w 333"/>
                <a:gd name="T19" fmla="*/ 44 h 306"/>
                <a:gd name="T20" fmla="*/ 49 w 333"/>
                <a:gd name="T21" fmla="*/ 48 h 306"/>
                <a:gd name="T22" fmla="*/ 54 w 333"/>
                <a:gd name="T23" fmla="*/ 53 h 306"/>
                <a:gd name="T24" fmla="*/ 59 w 333"/>
                <a:gd name="T25" fmla="*/ 57 h 306"/>
                <a:gd name="T26" fmla="*/ 65 w 333"/>
                <a:gd name="T27" fmla="*/ 62 h 306"/>
                <a:gd name="T28" fmla="*/ 70 w 333"/>
                <a:gd name="T29" fmla="*/ 67 h 306"/>
                <a:gd name="T30" fmla="*/ 75 w 333"/>
                <a:gd name="T31" fmla="*/ 71 h 306"/>
                <a:gd name="T32" fmla="*/ 80 w 333"/>
                <a:gd name="T33" fmla="*/ 76 h 306"/>
                <a:gd name="T34" fmla="*/ 81 w 333"/>
                <a:gd name="T35" fmla="*/ 77 h 306"/>
                <a:gd name="T36" fmla="*/ 82 w 333"/>
                <a:gd name="T37" fmla="*/ 76 h 306"/>
                <a:gd name="T38" fmla="*/ 83 w 333"/>
                <a:gd name="T39" fmla="*/ 74 h 306"/>
                <a:gd name="T40" fmla="*/ 83 w 333"/>
                <a:gd name="T41" fmla="*/ 72 h 306"/>
                <a:gd name="T42" fmla="*/ 80 w 333"/>
                <a:gd name="T43" fmla="*/ 68 h 306"/>
                <a:gd name="T44" fmla="*/ 75 w 333"/>
                <a:gd name="T45" fmla="*/ 62 h 306"/>
                <a:gd name="T46" fmla="*/ 71 w 333"/>
                <a:gd name="T47" fmla="*/ 59 h 306"/>
                <a:gd name="T48" fmla="*/ 67 w 333"/>
                <a:gd name="T49" fmla="*/ 55 h 306"/>
                <a:gd name="T50" fmla="*/ 61 w 333"/>
                <a:gd name="T51" fmla="*/ 51 h 306"/>
                <a:gd name="T52" fmla="*/ 56 w 333"/>
                <a:gd name="T53" fmla="*/ 48 h 306"/>
                <a:gd name="T54" fmla="*/ 52 w 333"/>
                <a:gd name="T55" fmla="*/ 45 h 306"/>
                <a:gd name="T56" fmla="*/ 47 w 333"/>
                <a:gd name="T57" fmla="*/ 42 h 306"/>
                <a:gd name="T58" fmla="*/ 40 w 333"/>
                <a:gd name="T59" fmla="*/ 38 h 306"/>
                <a:gd name="T60" fmla="*/ 34 w 333"/>
                <a:gd name="T61" fmla="*/ 33 h 306"/>
                <a:gd name="T62" fmla="*/ 28 w 333"/>
                <a:gd name="T63" fmla="*/ 27 h 306"/>
                <a:gd name="T64" fmla="*/ 22 w 333"/>
                <a:gd name="T65" fmla="*/ 22 h 306"/>
                <a:gd name="T66" fmla="*/ 16 w 333"/>
                <a:gd name="T67" fmla="*/ 18 h 306"/>
                <a:gd name="T68" fmla="*/ 10 w 333"/>
                <a:gd name="T69" fmla="*/ 11 h 306"/>
                <a:gd name="T70" fmla="*/ 5 w 333"/>
                <a:gd name="T71" fmla="*/ 5 h 306"/>
                <a:gd name="T72" fmla="*/ 0 w 333"/>
                <a:gd name="T73" fmla="*/ 0 h 306"/>
                <a:gd name="T74" fmla="*/ 0 w 333"/>
                <a:gd name="T75" fmla="*/ 0 h 306"/>
                <a:gd name="T76" fmla="*/ 0 w 333"/>
                <a:gd name="T77" fmla="*/ 0 h 306"/>
                <a:gd name="T78" fmla="*/ 0 w 333"/>
                <a:gd name="T79" fmla="*/ 0 h 306"/>
                <a:gd name="T80" fmla="*/ 0 w 333"/>
                <a:gd name="T81" fmla="*/ 0 h 306"/>
                <a:gd name="T82" fmla="*/ 0 w 333"/>
                <a:gd name="T83" fmla="*/ 0 h 3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3"/>
                <a:gd name="T127" fmla="*/ 0 h 306"/>
                <a:gd name="T128" fmla="*/ 333 w 333"/>
                <a:gd name="T129" fmla="*/ 306 h 3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3" h="306">
                  <a:moveTo>
                    <a:pt x="0" y="0"/>
                  </a:moveTo>
                  <a:lnTo>
                    <a:pt x="17" y="21"/>
                  </a:lnTo>
                  <a:lnTo>
                    <a:pt x="36" y="43"/>
                  </a:lnTo>
                  <a:lnTo>
                    <a:pt x="54" y="64"/>
                  </a:lnTo>
                  <a:lnTo>
                    <a:pt x="73" y="84"/>
                  </a:lnTo>
                  <a:lnTo>
                    <a:pt x="94" y="103"/>
                  </a:lnTo>
                  <a:lnTo>
                    <a:pt x="114" y="121"/>
                  </a:lnTo>
                  <a:lnTo>
                    <a:pt x="135" y="140"/>
                  </a:lnTo>
                  <a:lnTo>
                    <a:pt x="155" y="158"/>
                  </a:lnTo>
                  <a:lnTo>
                    <a:pt x="176" y="177"/>
                  </a:lnTo>
                  <a:lnTo>
                    <a:pt x="196" y="195"/>
                  </a:lnTo>
                  <a:lnTo>
                    <a:pt x="217" y="212"/>
                  </a:lnTo>
                  <a:lnTo>
                    <a:pt x="239" y="230"/>
                  </a:lnTo>
                  <a:lnTo>
                    <a:pt x="260" y="249"/>
                  </a:lnTo>
                  <a:lnTo>
                    <a:pt x="281" y="267"/>
                  </a:lnTo>
                  <a:lnTo>
                    <a:pt x="301" y="284"/>
                  </a:lnTo>
                  <a:lnTo>
                    <a:pt x="322" y="304"/>
                  </a:lnTo>
                  <a:lnTo>
                    <a:pt x="325" y="306"/>
                  </a:lnTo>
                  <a:lnTo>
                    <a:pt x="331" y="302"/>
                  </a:lnTo>
                  <a:lnTo>
                    <a:pt x="333" y="294"/>
                  </a:lnTo>
                  <a:lnTo>
                    <a:pt x="333" y="288"/>
                  </a:lnTo>
                  <a:lnTo>
                    <a:pt x="320" y="269"/>
                  </a:lnTo>
                  <a:lnTo>
                    <a:pt x="303" y="251"/>
                  </a:lnTo>
                  <a:lnTo>
                    <a:pt x="286" y="236"/>
                  </a:lnTo>
                  <a:lnTo>
                    <a:pt x="268" y="222"/>
                  </a:lnTo>
                  <a:lnTo>
                    <a:pt x="247" y="206"/>
                  </a:lnTo>
                  <a:lnTo>
                    <a:pt x="226" y="193"/>
                  </a:lnTo>
                  <a:lnTo>
                    <a:pt x="208" y="181"/>
                  </a:lnTo>
                  <a:lnTo>
                    <a:pt x="189" y="168"/>
                  </a:lnTo>
                  <a:lnTo>
                    <a:pt x="163" y="150"/>
                  </a:lnTo>
                  <a:lnTo>
                    <a:pt x="137" y="130"/>
                  </a:lnTo>
                  <a:lnTo>
                    <a:pt x="112" y="111"/>
                  </a:lnTo>
                  <a:lnTo>
                    <a:pt x="90" y="90"/>
                  </a:lnTo>
                  <a:lnTo>
                    <a:pt x="66" y="70"/>
                  </a:lnTo>
                  <a:lnTo>
                    <a:pt x="43" y="47"/>
                  </a:lnTo>
                  <a:lnTo>
                    <a:pt x="2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83"/>
            <p:cNvSpPr>
              <a:spLocks/>
            </p:cNvSpPr>
            <p:nvPr/>
          </p:nvSpPr>
          <p:spPr bwMode="auto">
            <a:xfrm>
              <a:off x="4877" y="2768"/>
              <a:ext cx="110" cy="218"/>
            </a:xfrm>
            <a:custGeom>
              <a:avLst/>
              <a:gdLst>
                <a:gd name="T0" fmla="*/ 0 w 220"/>
                <a:gd name="T1" fmla="*/ 0 h 437"/>
                <a:gd name="T2" fmla="*/ 7 w 220"/>
                <a:gd name="T3" fmla="*/ 13 h 437"/>
                <a:gd name="T4" fmla="*/ 14 w 220"/>
                <a:gd name="T5" fmla="*/ 26 h 437"/>
                <a:gd name="T6" fmla="*/ 22 w 220"/>
                <a:gd name="T7" fmla="*/ 40 h 437"/>
                <a:gd name="T8" fmla="*/ 28 w 220"/>
                <a:gd name="T9" fmla="*/ 53 h 437"/>
                <a:gd name="T10" fmla="*/ 35 w 220"/>
                <a:gd name="T11" fmla="*/ 67 h 437"/>
                <a:gd name="T12" fmla="*/ 41 w 220"/>
                <a:gd name="T13" fmla="*/ 81 h 437"/>
                <a:gd name="T14" fmla="*/ 47 w 220"/>
                <a:gd name="T15" fmla="*/ 95 h 437"/>
                <a:gd name="T16" fmla="*/ 54 w 220"/>
                <a:gd name="T17" fmla="*/ 108 h 437"/>
                <a:gd name="T18" fmla="*/ 54 w 220"/>
                <a:gd name="T19" fmla="*/ 109 h 437"/>
                <a:gd name="T20" fmla="*/ 55 w 220"/>
                <a:gd name="T21" fmla="*/ 108 h 437"/>
                <a:gd name="T22" fmla="*/ 55 w 220"/>
                <a:gd name="T23" fmla="*/ 107 h 437"/>
                <a:gd name="T24" fmla="*/ 55 w 220"/>
                <a:gd name="T25" fmla="*/ 106 h 437"/>
                <a:gd name="T26" fmla="*/ 50 w 220"/>
                <a:gd name="T27" fmla="*/ 92 h 437"/>
                <a:gd name="T28" fmla="*/ 44 w 220"/>
                <a:gd name="T29" fmla="*/ 78 h 437"/>
                <a:gd name="T30" fmla="*/ 38 w 220"/>
                <a:gd name="T31" fmla="*/ 64 h 437"/>
                <a:gd name="T32" fmla="*/ 30 w 220"/>
                <a:gd name="T33" fmla="*/ 51 h 437"/>
                <a:gd name="T34" fmla="*/ 24 w 220"/>
                <a:gd name="T35" fmla="*/ 38 h 437"/>
                <a:gd name="T36" fmla="*/ 17 w 220"/>
                <a:gd name="T37" fmla="*/ 25 h 437"/>
                <a:gd name="T38" fmla="*/ 9 w 220"/>
                <a:gd name="T39" fmla="*/ 12 h 437"/>
                <a:gd name="T40" fmla="*/ 1 w 220"/>
                <a:gd name="T41" fmla="*/ 0 h 437"/>
                <a:gd name="T42" fmla="*/ 0 w 220"/>
                <a:gd name="T43" fmla="*/ 0 h 437"/>
                <a:gd name="T44" fmla="*/ 0 w 220"/>
                <a:gd name="T45" fmla="*/ 0 h 437"/>
                <a:gd name="T46" fmla="*/ 0 w 220"/>
                <a:gd name="T47" fmla="*/ 0 h 437"/>
                <a:gd name="T48" fmla="*/ 0 w 220"/>
                <a:gd name="T49" fmla="*/ 0 h 437"/>
                <a:gd name="T50" fmla="*/ 0 w 220"/>
                <a:gd name="T51" fmla="*/ 0 h 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0"/>
                <a:gd name="T79" fmla="*/ 0 h 437"/>
                <a:gd name="T80" fmla="*/ 220 w 220"/>
                <a:gd name="T81" fmla="*/ 437 h 4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0" h="437">
                  <a:moveTo>
                    <a:pt x="0" y="0"/>
                  </a:moveTo>
                  <a:lnTo>
                    <a:pt x="31" y="53"/>
                  </a:lnTo>
                  <a:lnTo>
                    <a:pt x="59" y="107"/>
                  </a:lnTo>
                  <a:lnTo>
                    <a:pt x="88" y="160"/>
                  </a:lnTo>
                  <a:lnTo>
                    <a:pt x="114" y="215"/>
                  </a:lnTo>
                  <a:lnTo>
                    <a:pt x="138" y="269"/>
                  </a:lnTo>
                  <a:lnTo>
                    <a:pt x="162" y="324"/>
                  </a:lnTo>
                  <a:lnTo>
                    <a:pt x="188" y="380"/>
                  </a:lnTo>
                  <a:lnTo>
                    <a:pt x="213" y="435"/>
                  </a:lnTo>
                  <a:lnTo>
                    <a:pt x="215" y="437"/>
                  </a:lnTo>
                  <a:lnTo>
                    <a:pt x="217" y="435"/>
                  </a:lnTo>
                  <a:lnTo>
                    <a:pt x="220" y="431"/>
                  </a:lnTo>
                  <a:lnTo>
                    <a:pt x="220" y="427"/>
                  </a:lnTo>
                  <a:lnTo>
                    <a:pt x="200" y="370"/>
                  </a:lnTo>
                  <a:lnTo>
                    <a:pt x="175" y="314"/>
                  </a:lnTo>
                  <a:lnTo>
                    <a:pt x="151" y="259"/>
                  </a:lnTo>
                  <a:lnTo>
                    <a:pt x="123" y="207"/>
                  </a:lnTo>
                  <a:lnTo>
                    <a:pt x="95" y="154"/>
                  </a:lnTo>
                  <a:lnTo>
                    <a:pt x="65" y="102"/>
                  </a:lnTo>
                  <a:lnTo>
                    <a:pt x="33" y="5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84"/>
            <p:cNvSpPr>
              <a:spLocks/>
            </p:cNvSpPr>
            <p:nvPr/>
          </p:nvSpPr>
          <p:spPr bwMode="auto">
            <a:xfrm flipH="1" flipV="1">
              <a:off x="3901" y="3384"/>
              <a:ext cx="804" cy="71"/>
            </a:xfrm>
            <a:custGeom>
              <a:avLst/>
              <a:gdLst>
                <a:gd name="T0" fmla="*/ 313 w 1290"/>
                <a:gd name="T1" fmla="*/ 11 h 169"/>
                <a:gd name="T2" fmla="*/ 295 w 1290"/>
                <a:gd name="T3" fmla="*/ 7 h 169"/>
                <a:gd name="T4" fmla="*/ 275 w 1290"/>
                <a:gd name="T5" fmla="*/ 4 h 169"/>
                <a:gd name="T6" fmla="*/ 254 w 1290"/>
                <a:gd name="T7" fmla="*/ 2 h 169"/>
                <a:gd name="T8" fmla="*/ 233 w 1290"/>
                <a:gd name="T9" fmla="*/ 0 h 169"/>
                <a:gd name="T10" fmla="*/ 213 w 1290"/>
                <a:gd name="T11" fmla="*/ 0 h 169"/>
                <a:gd name="T12" fmla="*/ 193 w 1290"/>
                <a:gd name="T13" fmla="*/ 1 h 169"/>
                <a:gd name="T14" fmla="*/ 172 w 1290"/>
                <a:gd name="T15" fmla="*/ 2 h 169"/>
                <a:gd name="T16" fmla="*/ 153 w 1290"/>
                <a:gd name="T17" fmla="*/ 5 h 169"/>
                <a:gd name="T18" fmla="*/ 132 w 1290"/>
                <a:gd name="T19" fmla="*/ 8 h 169"/>
                <a:gd name="T20" fmla="*/ 111 w 1290"/>
                <a:gd name="T21" fmla="*/ 12 h 169"/>
                <a:gd name="T22" fmla="*/ 90 w 1290"/>
                <a:gd name="T23" fmla="*/ 16 h 169"/>
                <a:gd name="T24" fmla="*/ 71 w 1290"/>
                <a:gd name="T25" fmla="*/ 21 h 169"/>
                <a:gd name="T26" fmla="*/ 50 w 1290"/>
                <a:gd name="T27" fmla="*/ 27 h 169"/>
                <a:gd name="T28" fmla="*/ 29 w 1290"/>
                <a:gd name="T29" fmla="*/ 32 h 169"/>
                <a:gd name="T30" fmla="*/ 10 w 1290"/>
                <a:gd name="T31" fmla="*/ 39 h 169"/>
                <a:gd name="T32" fmla="*/ 0 w 1290"/>
                <a:gd name="T33" fmla="*/ 42 h 169"/>
                <a:gd name="T34" fmla="*/ 0 w 1290"/>
                <a:gd name="T35" fmla="*/ 43 h 169"/>
                <a:gd name="T36" fmla="*/ 10 w 1290"/>
                <a:gd name="T37" fmla="*/ 40 h 169"/>
                <a:gd name="T38" fmla="*/ 29 w 1290"/>
                <a:gd name="T39" fmla="*/ 34 h 169"/>
                <a:gd name="T40" fmla="*/ 50 w 1290"/>
                <a:gd name="T41" fmla="*/ 28 h 169"/>
                <a:gd name="T42" fmla="*/ 71 w 1290"/>
                <a:gd name="T43" fmla="*/ 23 h 169"/>
                <a:gd name="T44" fmla="*/ 90 w 1290"/>
                <a:gd name="T45" fmla="*/ 18 h 169"/>
                <a:gd name="T46" fmla="*/ 111 w 1290"/>
                <a:gd name="T47" fmla="*/ 14 h 169"/>
                <a:gd name="T48" fmla="*/ 132 w 1290"/>
                <a:gd name="T49" fmla="*/ 10 h 169"/>
                <a:gd name="T50" fmla="*/ 153 w 1290"/>
                <a:gd name="T51" fmla="*/ 7 h 169"/>
                <a:gd name="T52" fmla="*/ 172 w 1290"/>
                <a:gd name="T53" fmla="*/ 4 h 169"/>
                <a:gd name="T54" fmla="*/ 192 w 1290"/>
                <a:gd name="T55" fmla="*/ 2 h 169"/>
                <a:gd name="T56" fmla="*/ 212 w 1290"/>
                <a:gd name="T57" fmla="*/ 2 h 169"/>
                <a:gd name="T58" fmla="*/ 232 w 1290"/>
                <a:gd name="T59" fmla="*/ 2 h 169"/>
                <a:gd name="T60" fmla="*/ 252 w 1290"/>
                <a:gd name="T61" fmla="*/ 3 h 169"/>
                <a:gd name="T62" fmla="*/ 273 w 1290"/>
                <a:gd name="T63" fmla="*/ 5 h 169"/>
                <a:gd name="T64" fmla="*/ 293 w 1290"/>
                <a:gd name="T65" fmla="*/ 8 h 169"/>
                <a:gd name="T66" fmla="*/ 313 w 1290"/>
                <a:gd name="T67" fmla="*/ 11 h 169"/>
                <a:gd name="T68" fmla="*/ 323 w 1290"/>
                <a:gd name="T69" fmla="*/ 13 h 169"/>
                <a:gd name="T70" fmla="*/ 323 w 1290"/>
                <a:gd name="T71" fmla="*/ 13 h 169"/>
                <a:gd name="T72" fmla="*/ 323 w 1290"/>
                <a:gd name="T73" fmla="*/ 13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90"/>
                <a:gd name="T112" fmla="*/ 0 h 169"/>
                <a:gd name="T113" fmla="*/ 1290 w 1290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90" h="169">
                  <a:moveTo>
                    <a:pt x="1290" y="51"/>
                  </a:moveTo>
                  <a:lnTo>
                    <a:pt x="1252" y="41"/>
                  </a:lnTo>
                  <a:lnTo>
                    <a:pt x="1215" y="33"/>
                  </a:lnTo>
                  <a:lnTo>
                    <a:pt x="1177" y="25"/>
                  </a:lnTo>
                  <a:lnTo>
                    <a:pt x="1138" y="19"/>
                  </a:lnTo>
                  <a:lnTo>
                    <a:pt x="1097" y="14"/>
                  </a:lnTo>
                  <a:lnTo>
                    <a:pt x="1058" y="10"/>
                  </a:lnTo>
                  <a:lnTo>
                    <a:pt x="1017" y="6"/>
                  </a:lnTo>
                  <a:lnTo>
                    <a:pt x="976" y="2"/>
                  </a:lnTo>
                  <a:lnTo>
                    <a:pt x="934" y="0"/>
                  </a:lnTo>
                  <a:lnTo>
                    <a:pt x="893" y="0"/>
                  </a:lnTo>
                  <a:lnTo>
                    <a:pt x="852" y="0"/>
                  </a:lnTo>
                  <a:lnTo>
                    <a:pt x="811" y="0"/>
                  </a:lnTo>
                  <a:lnTo>
                    <a:pt x="772" y="2"/>
                  </a:lnTo>
                  <a:lnTo>
                    <a:pt x="731" y="4"/>
                  </a:lnTo>
                  <a:lnTo>
                    <a:pt x="690" y="8"/>
                  </a:lnTo>
                  <a:lnTo>
                    <a:pt x="650" y="12"/>
                  </a:lnTo>
                  <a:lnTo>
                    <a:pt x="609" y="17"/>
                  </a:lnTo>
                  <a:lnTo>
                    <a:pt x="568" y="23"/>
                  </a:lnTo>
                  <a:lnTo>
                    <a:pt x="527" y="29"/>
                  </a:lnTo>
                  <a:lnTo>
                    <a:pt x="486" y="37"/>
                  </a:lnTo>
                  <a:lnTo>
                    <a:pt x="445" y="45"/>
                  </a:lnTo>
                  <a:lnTo>
                    <a:pt x="403" y="54"/>
                  </a:lnTo>
                  <a:lnTo>
                    <a:pt x="362" y="64"/>
                  </a:lnTo>
                  <a:lnTo>
                    <a:pt x="323" y="74"/>
                  </a:lnTo>
                  <a:lnTo>
                    <a:pt x="282" y="84"/>
                  </a:lnTo>
                  <a:lnTo>
                    <a:pt x="241" y="93"/>
                  </a:lnTo>
                  <a:lnTo>
                    <a:pt x="200" y="105"/>
                  </a:lnTo>
                  <a:lnTo>
                    <a:pt x="160" y="117"/>
                  </a:lnTo>
                  <a:lnTo>
                    <a:pt x="119" y="128"/>
                  </a:lnTo>
                  <a:lnTo>
                    <a:pt x="80" y="140"/>
                  </a:lnTo>
                  <a:lnTo>
                    <a:pt x="39" y="154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39" y="158"/>
                  </a:lnTo>
                  <a:lnTo>
                    <a:pt x="80" y="146"/>
                  </a:lnTo>
                  <a:lnTo>
                    <a:pt x="119" y="134"/>
                  </a:lnTo>
                  <a:lnTo>
                    <a:pt x="160" y="123"/>
                  </a:lnTo>
                  <a:lnTo>
                    <a:pt x="200" y="111"/>
                  </a:lnTo>
                  <a:lnTo>
                    <a:pt x="241" y="101"/>
                  </a:lnTo>
                  <a:lnTo>
                    <a:pt x="282" y="90"/>
                  </a:lnTo>
                  <a:lnTo>
                    <a:pt x="323" y="80"/>
                  </a:lnTo>
                  <a:lnTo>
                    <a:pt x="362" y="72"/>
                  </a:lnTo>
                  <a:lnTo>
                    <a:pt x="403" y="62"/>
                  </a:lnTo>
                  <a:lnTo>
                    <a:pt x="445" y="54"/>
                  </a:lnTo>
                  <a:lnTo>
                    <a:pt x="486" y="47"/>
                  </a:lnTo>
                  <a:lnTo>
                    <a:pt x="527" y="39"/>
                  </a:lnTo>
                  <a:lnTo>
                    <a:pt x="568" y="31"/>
                  </a:lnTo>
                  <a:lnTo>
                    <a:pt x="609" y="25"/>
                  </a:lnTo>
                  <a:lnTo>
                    <a:pt x="650" y="19"/>
                  </a:lnTo>
                  <a:lnTo>
                    <a:pt x="690" y="15"/>
                  </a:lnTo>
                  <a:lnTo>
                    <a:pt x="729" y="12"/>
                  </a:lnTo>
                  <a:lnTo>
                    <a:pt x="770" y="8"/>
                  </a:lnTo>
                  <a:lnTo>
                    <a:pt x="809" y="8"/>
                  </a:lnTo>
                  <a:lnTo>
                    <a:pt x="848" y="6"/>
                  </a:lnTo>
                  <a:lnTo>
                    <a:pt x="890" y="6"/>
                  </a:lnTo>
                  <a:lnTo>
                    <a:pt x="929" y="8"/>
                  </a:lnTo>
                  <a:lnTo>
                    <a:pt x="970" y="10"/>
                  </a:lnTo>
                  <a:lnTo>
                    <a:pt x="1011" y="12"/>
                  </a:lnTo>
                  <a:lnTo>
                    <a:pt x="1050" y="15"/>
                  </a:lnTo>
                  <a:lnTo>
                    <a:pt x="1091" y="19"/>
                  </a:lnTo>
                  <a:lnTo>
                    <a:pt x="1131" y="25"/>
                  </a:lnTo>
                  <a:lnTo>
                    <a:pt x="1170" y="31"/>
                  </a:lnTo>
                  <a:lnTo>
                    <a:pt x="1211" y="37"/>
                  </a:lnTo>
                  <a:lnTo>
                    <a:pt x="1250" y="43"/>
                  </a:lnTo>
                  <a:lnTo>
                    <a:pt x="129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85"/>
            <p:cNvSpPr>
              <a:spLocks/>
            </p:cNvSpPr>
            <p:nvPr/>
          </p:nvSpPr>
          <p:spPr bwMode="auto">
            <a:xfrm>
              <a:off x="4829" y="3498"/>
              <a:ext cx="521" cy="118"/>
            </a:xfrm>
            <a:custGeom>
              <a:avLst/>
              <a:gdLst>
                <a:gd name="T0" fmla="*/ 253 w 1042"/>
                <a:gd name="T1" fmla="*/ 1 h 235"/>
                <a:gd name="T2" fmla="*/ 239 w 1042"/>
                <a:gd name="T3" fmla="*/ 2 h 235"/>
                <a:gd name="T4" fmla="*/ 224 w 1042"/>
                <a:gd name="T5" fmla="*/ 3 h 235"/>
                <a:gd name="T6" fmla="*/ 209 w 1042"/>
                <a:gd name="T7" fmla="*/ 3 h 235"/>
                <a:gd name="T8" fmla="*/ 193 w 1042"/>
                <a:gd name="T9" fmla="*/ 5 h 235"/>
                <a:gd name="T10" fmla="*/ 175 w 1042"/>
                <a:gd name="T11" fmla="*/ 7 h 235"/>
                <a:gd name="T12" fmla="*/ 158 w 1042"/>
                <a:gd name="T13" fmla="*/ 11 h 235"/>
                <a:gd name="T14" fmla="*/ 140 w 1042"/>
                <a:gd name="T15" fmla="*/ 13 h 235"/>
                <a:gd name="T16" fmla="*/ 124 w 1042"/>
                <a:gd name="T17" fmla="*/ 16 h 235"/>
                <a:gd name="T18" fmla="*/ 106 w 1042"/>
                <a:gd name="T19" fmla="*/ 20 h 235"/>
                <a:gd name="T20" fmla="*/ 90 w 1042"/>
                <a:gd name="T21" fmla="*/ 25 h 235"/>
                <a:gd name="T22" fmla="*/ 73 w 1042"/>
                <a:gd name="T23" fmla="*/ 30 h 235"/>
                <a:gd name="T24" fmla="*/ 57 w 1042"/>
                <a:gd name="T25" fmla="*/ 36 h 235"/>
                <a:gd name="T26" fmla="*/ 40 w 1042"/>
                <a:gd name="T27" fmla="*/ 42 h 235"/>
                <a:gd name="T28" fmla="*/ 24 w 1042"/>
                <a:gd name="T29" fmla="*/ 48 h 235"/>
                <a:gd name="T30" fmla="*/ 8 w 1042"/>
                <a:gd name="T31" fmla="*/ 55 h 235"/>
                <a:gd name="T32" fmla="*/ 0 w 1042"/>
                <a:gd name="T33" fmla="*/ 59 h 235"/>
                <a:gd name="T34" fmla="*/ 0 w 1042"/>
                <a:gd name="T35" fmla="*/ 59 h 235"/>
                <a:gd name="T36" fmla="*/ 8 w 1042"/>
                <a:gd name="T37" fmla="*/ 56 h 235"/>
                <a:gd name="T38" fmla="*/ 24 w 1042"/>
                <a:gd name="T39" fmla="*/ 49 h 235"/>
                <a:gd name="T40" fmla="*/ 41 w 1042"/>
                <a:gd name="T41" fmla="*/ 43 h 235"/>
                <a:gd name="T42" fmla="*/ 57 w 1042"/>
                <a:gd name="T43" fmla="*/ 37 h 235"/>
                <a:gd name="T44" fmla="*/ 73 w 1042"/>
                <a:gd name="T45" fmla="*/ 31 h 235"/>
                <a:gd name="T46" fmla="*/ 89 w 1042"/>
                <a:gd name="T47" fmla="*/ 27 h 235"/>
                <a:gd name="T48" fmla="*/ 106 w 1042"/>
                <a:gd name="T49" fmla="*/ 22 h 235"/>
                <a:gd name="T50" fmla="*/ 123 w 1042"/>
                <a:gd name="T51" fmla="*/ 18 h 235"/>
                <a:gd name="T52" fmla="*/ 139 w 1042"/>
                <a:gd name="T53" fmla="*/ 14 h 235"/>
                <a:gd name="T54" fmla="*/ 154 w 1042"/>
                <a:gd name="T55" fmla="*/ 12 h 235"/>
                <a:gd name="T56" fmla="*/ 170 w 1042"/>
                <a:gd name="T57" fmla="*/ 10 h 235"/>
                <a:gd name="T58" fmla="*/ 185 w 1042"/>
                <a:gd name="T59" fmla="*/ 8 h 235"/>
                <a:gd name="T60" fmla="*/ 202 w 1042"/>
                <a:gd name="T61" fmla="*/ 6 h 235"/>
                <a:gd name="T62" fmla="*/ 220 w 1042"/>
                <a:gd name="T63" fmla="*/ 5 h 235"/>
                <a:gd name="T64" fmla="*/ 239 w 1042"/>
                <a:gd name="T65" fmla="*/ 4 h 235"/>
                <a:gd name="T66" fmla="*/ 254 w 1042"/>
                <a:gd name="T67" fmla="*/ 2 h 235"/>
                <a:gd name="T68" fmla="*/ 261 w 1042"/>
                <a:gd name="T69" fmla="*/ 1 h 235"/>
                <a:gd name="T70" fmla="*/ 261 w 1042"/>
                <a:gd name="T71" fmla="*/ 0 h 235"/>
                <a:gd name="T72" fmla="*/ 261 w 1042"/>
                <a:gd name="T73" fmla="*/ 0 h 2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2"/>
                <a:gd name="T112" fmla="*/ 0 h 235"/>
                <a:gd name="T113" fmla="*/ 1042 w 1042"/>
                <a:gd name="T114" fmla="*/ 235 h 2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2" h="235">
                  <a:moveTo>
                    <a:pt x="1042" y="0"/>
                  </a:moveTo>
                  <a:lnTo>
                    <a:pt x="1014" y="4"/>
                  </a:lnTo>
                  <a:lnTo>
                    <a:pt x="984" y="7"/>
                  </a:lnTo>
                  <a:lnTo>
                    <a:pt x="956" y="7"/>
                  </a:lnTo>
                  <a:lnTo>
                    <a:pt x="926" y="9"/>
                  </a:lnTo>
                  <a:lnTo>
                    <a:pt x="896" y="9"/>
                  </a:lnTo>
                  <a:lnTo>
                    <a:pt x="868" y="11"/>
                  </a:lnTo>
                  <a:lnTo>
                    <a:pt x="838" y="11"/>
                  </a:lnTo>
                  <a:lnTo>
                    <a:pt x="810" y="13"/>
                  </a:lnTo>
                  <a:lnTo>
                    <a:pt x="774" y="17"/>
                  </a:lnTo>
                  <a:lnTo>
                    <a:pt x="739" y="23"/>
                  </a:lnTo>
                  <a:lnTo>
                    <a:pt x="703" y="27"/>
                  </a:lnTo>
                  <a:lnTo>
                    <a:pt x="670" y="33"/>
                  </a:lnTo>
                  <a:lnTo>
                    <a:pt x="634" y="41"/>
                  </a:lnTo>
                  <a:lnTo>
                    <a:pt x="599" y="46"/>
                  </a:lnTo>
                  <a:lnTo>
                    <a:pt x="563" y="52"/>
                  </a:lnTo>
                  <a:lnTo>
                    <a:pt x="529" y="58"/>
                  </a:lnTo>
                  <a:lnTo>
                    <a:pt x="496" y="64"/>
                  </a:lnTo>
                  <a:lnTo>
                    <a:pt x="462" y="72"/>
                  </a:lnTo>
                  <a:lnTo>
                    <a:pt x="427" y="80"/>
                  </a:lnTo>
                  <a:lnTo>
                    <a:pt x="395" y="89"/>
                  </a:lnTo>
                  <a:lnTo>
                    <a:pt x="361" y="99"/>
                  </a:lnTo>
                  <a:lnTo>
                    <a:pt x="327" y="109"/>
                  </a:lnTo>
                  <a:lnTo>
                    <a:pt x="294" y="118"/>
                  </a:lnTo>
                  <a:lnTo>
                    <a:pt x="262" y="130"/>
                  </a:lnTo>
                  <a:lnTo>
                    <a:pt x="228" y="142"/>
                  </a:lnTo>
                  <a:lnTo>
                    <a:pt x="197" y="154"/>
                  </a:lnTo>
                  <a:lnTo>
                    <a:pt x="163" y="165"/>
                  </a:lnTo>
                  <a:lnTo>
                    <a:pt x="131" y="177"/>
                  </a:lnTo>
                  <a:lnTo>
                    <a:pt x="99" y="191"/>
                  </a:lnTo>
                  <a:lnTo>
                    <a:pt x="68" y="204"/>
                  </a:lnTo>
                  <a:lnTo>
                    <a:pt x="34" y="218"/>
                  </a:lnTo>
                  <a:lnTo>
                    <a:pt x="2" y="231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2" y="235"/>
                  </a:lnTo>
                  <a:lnTo>
                    <a:pt x="34" y="222"/>
                  </a:lnTo>
                  <a:lnTo>
                    <a:pt x="68" y="210"/>
                  </a:lnTo>
                  <a:lnTo>
                    <a:pt x="99" y="196"/>
                  </a:lnTo>
                  <a:lnTo>
                    <a:pt x="131" y="185"/>
                  </a:lnTo>
                  <a:lnTo>
                    <a:pt x="165" y="171"/>
                  </a:lnTo>
                  <a:lnTo>
                    <a:pt x="197" y="159"/>
                  </a:lnTo>
                  <a:lnTo>
                    <a:pt x="228" y="148"/>
                  </a:lnTo>
                  <a:lnTo>
                    <a:pt x="262" y="136"/>
                  </a:lnTo>
                  <a:lnTo>
                    <a:pt x="294" y="124"/>
                  </a:lnTo>
                  <a:lnTo>
                    <a:pt x="327" y="115"/>
                  </a:lnTo>
                  <a:lnTo>
                    <a:pt x="359" y="105"/>
                  </a:lnTo>
                  <a:lnTo>
                    <a:pt x="393" y="95"/>
                  </a:lnTo>
                  <a:lnTo>
                    <a:pt x="427" y="85"/>
                  </a:lnTo>
                  <a:lnTo>
                    <a:pt x="460" y="78"/>
                  </a:lnTo>
                  <a:lnTo>
                    <a:pt x="494" y="70"/>
                  </a:lnTo>
                  <a:lnTo>
                    <a:pt x="527" y="62"/>
                  </a:lnTo>
                  <a:lnTo>
                    <a:pt x="557" y="56"/>
                  </a:lnTo>
                  <a:lnTo>
                    <a:pt x="589" y="52"/>
                  </a:lnTo>
                  <a:lnTo>
                    <a:pt x="619" y="46"/>
                  </a:lnTo>
                  <a:lnTo>
                    <a:pt x="651" y="42"/>
                  </a:lnTo>
                  <a:lnTo>
                    <a:pt x="681" y="39"/>
                  </a:lnTo>
                  <a:lnTo>
                    <a:pt x="713" y="35"/>
                  </a:lnTo>
                  <a:lnTo>
                    <a:pt x="742" y="31"/>
                  </a:lnTo>
                  <a:lnTo>
                    <a:pt x="774" y="27"/>
                  </a:lnTo>
                  <a:lnTo>
                    <a:pt x="808" y="23"/>
                  </a:lnTo>
                  <a:lnTo>
                    <a:pt x="845" y="19"/>
                  </a:lnTo>
                  <a:lnTo>
                    <a:pt x="883" y="17"/>
                  </a:lnTo>
                  <a:lnTo>
                    <a:pt x="920" y="15"/>
                  </a:lnTo>
                  <a:lnTo>
                    <a:pt x="956" y="13"/>
                  </a:lnTo>
                  <a:lnTo>
                    <a:pt x="989" y="11"/>
                  </a:lnTo>
                  <a:lnTo>
                    <a:pt x="1017" y="7"/>
                  </a:lnTo>
                  <a:lnTo>
                    <a:pt x="1042" y="2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86"/>
            <p:cNvSpPr>
              <a:spLocks/>
            </p:cNvSpPr>
            <p:nvPr/>
          </p:nvSpPr>
          <p:spPr bwMode="auto">
            <a:xfrm>
              <a:off x="5479" y="3287"/>
              <a:ext cx="434" cy="181"/>
            </a:xfrm>
            <a:custGeom>
              <a:avLst/>
              <a:gdLst>
                <a:gd name="T0" fmla="*/ 5 w 869"/>
                <a:gd name="T1" fmla="*/ 85 h 360"/>
                <a:gd name="T2" fmla="*/ 15 w 869"/>
                <a:gd name="T3" fmla="*/ 75 h 360"/>
                <a:gd name="T4" fmla="*/ 27 w 869"/>
                <a:gd name="T5" fmla="*/ 65 h 360"/>
                <a:gd name="T6" fmla="*/ 39 w 869"/>
                <a:gd name="T7" fmla="*/ 56 h 360"/>
                <a:gd name="T8" fmla="*/ 51 w 869"/>
                <a:gd name="T9" fmla="*/ 48 h 360"/>
                <a:gd name="T10" fmla="*/ 64 w 869"/>
                <a:gd name="T11" fmla="*/ 40 h 360"/>
                <a:gd name="T12" fmla="*/ 77 w 869"/>
                <a:gd name="T13" fmla="*/ 33 h 360"/>
                <a:gd name="T14" fmla="*/ 91 w 869"/>
                <a:gd name="T15" fmla="*/ 27 h 360"/>
                <a:gd name="T16" fmla="*/ 104 w 869"/>
                <a:gd name="T17" fmla="*/ 21 h 360"/>
                <a:gd name="T18" fmla="*/ 119 w 869"/>
                <a:gd name="T19" fmla="*/ 17 h 360"/>
                <a:gd name="T20" fmla="*/ 134 w 869"/>
                <a:gd name="T21" fmla="*/ 13 h 360"/>
                <a:gd name="T22" fmla="*/ 149 w 869"/>
                <a:gd name="T23" fmla="*/ 11 h 360"/>
                <a:gd name="T24" fmla="*/ 164 w 869"/>
                <a:gd name="T25" fmla="*/ 9 h 360"/>
                <a:gd name="T26" fmla="*/ 179 w 869"/>
                <a:gd name="T27" fmla="*/ 7 h 360"/>
                <a:gd name="T28" fmla="*/ 194 w 869"/>
                <a:gd name="T29" fmla="*/ 5 h 360"/>
                <a:gd name="T30" fmla="*/ 209 w 869"/>
                <a:gd name="T31" fmla="*/ 2 h 360"/>
                <a:gd name="T32" fmla="*/ 217 w 869"/>
                <a:gd name="T33" fmla="*/ 1 h 360"/>
                <a:gd name="T34" fmla="*/ 217 w 869"/>
                <a:gd name="T35" fmla="*/ 0 h 360"/>
                <a:gd name="T36" fmla="*/ 209 w 869"/>
                <a:gd name="T37" fmla="*/ 2 h 360"/>
                <a:gd name="T38" fmla="*/ 193 w 869"/>
                <a:gd name="T39" fmla="*/ 4 h 360"/>
                <a:gd name="T40" fmla="*/ 177 w 869"/>
                <a:gd name="T41" fmla="*/ 6 h 360"/>
                <a:gd name="T42" fmla="*/ 161 w 869"/>
                <a:gd name="T43" fmla="*/ 9 h 360"/>
                <a:gd name="T44" fmla="*/ 145 w 869"/>
                <a:gd name="T45" fmla="*/ 11 h 360"/>
                <a:gd name="T46" fmla="*/ 129 w 869"/>
                <a:gd name="T47" fmla="*/ 14 h 360"/>
                <a:gd name="T48" fmla="*/ 114 w 869"/>
                <a:gd name="T49" fmla="*/ 18 h 360"/>
                <a:gd name="T50" fmla="*/ 98 w 869"/>
                <a:gd name="T51" fmla="*/ 23 h 360"/>
                <a:gd name="T52" fmla="*/ 84 w 869"/>
                <a:gd name="T53" fmla="*/ 29 h 360"/>
                <a:gd name="T54" fmla="*/ 71 w 869"/>
                <a:gd name="T55" fmla="*/ 34 h 360"/>
                <a:gd name="T56" fmla="*/ 59 w 869"/>
                <a:gd name="T57" fmla="*/ 41 h 360"/>
                <a:gd name="T58" fmla="*/ 47 w 869"/>
                <a:gd name="T59" fmla="*/ 49 h 360"/>
                <a:gd name="T60" fmla="*/ 35 w 869"/>
                <a:gd name="T61" fmla="*/ 57 h 360"/>
                <a:gd name="T62" fmla="*/ 24 w 869"/>
                <a:gd name="T63" fmla="*/ 65 h 360"/>
                <a:gd name="T64" fmla="*/ 14 w 869"/>
                <a:gd name="T65" fmla="*/ 75 h 360"/>
                <a:gd name="T66" fmla="*/ 4 w 869"/>
                <a:gd name="T67" fmla="*/ 85 h 360"/>
                <a:gd name="T68" fmla="*/ 0 w 869"/>
                <a:gd name="T69" fmla="*/ 90 h 360"/>
                <a:gd name="T70" fmla="*/ 0 w 869"/>
                <a:gd name="T71" fmla="*/ 91 h 360"/>
                <a:gd name="T72" fmla="*/ 0 w 869"/>
                <a:gd name="T73" fmla="*/ 91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9"/>
                <a:gd name="T112" fmla="*/ 0 h 360"/>
                <a:gd name="T113" fmla="*/ 869 w 869"/>
                <a:gd name="T114" fmla="*/ 360 h 3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9" h="360">
                  <a:moveTo>
                    <a:pt x="0" y="360"/>
                  </a:moveTo>
                  <a:lnTo>
                    <a:pt x="20" y="339"/>
                  </a:lnTo>
                  <a:lnTo>
                    <a:pt x="41" y="317"/>
                  </a:lnTo>
                  <a:lnTo>
                    <a:pt x="63" y="298"/>
                  </a:lnTo>
                  <a:lnTo>
                    <a:pt x="86" y="278"/>
                  </a:lnTo>
                  <a:lnTo>
                    <a:pt x="108" y="259"/>
                  </a:lnTo>
                  <a:lnTo>
                    <a:pt x="132" y="241"/>
                  </a:lnTo>
                  <a:lnTo>
                    <a:pt x="157" y="222"/>
                  </a:lnTo>
                  <a:lnTo>
                    <a:pt x="181" y="206"/>
                  </a:lnTo>
                  <a:lnTo>
                    <a:pt x="207" y="189"/>
                  </a:lnTo>
                  <a:lnTo>
                    <a:pt x="233" y="173"/>
                  </a:lnTo>
                  <a:lnTo>
                    <a:pt x="258" y="158"/>
                  </a:lnTo>
                  <a:lnTo>
                    <a:pt x="284" y="144"/>
                  </a:lnTo>
                  <a:lnTo>
                    <a:pt x="310" y="130"/>
                  </a:lnTo>
                  <a:lnTo>
                    <a:pt x="338" y="117"/>
                  </a:lnTo>
                  <a:lnTo>
                    <a:pt x="364" y="105"/>
                  </a:lnTo>
                  <a:lnTo>
                    <a:pt x="390" y="93"/>
                  </a:lnTo>
                  <a:lnTo>
                    <a:pt x="418" y="84"/>
                  </a:lnTo>
                  <a:lnTo>
                    <a:pt x="448" y="74"/>
                  </a:lnTo>
                  <a:lnTo>
                    <a:pt x="476" y="66"/>
                  </a:lnTo>
                  <a:lnTo>
                    <a:pt x="506" y="58"/>
                  </a:lnTo>
                  <a:lnTo>
                    <a:pt x="536" y="52"/>
                  </a:lnTo>
                  <a:lnTo>
                    <a:pt x="566" y="47"/>
                  </a:lnTo>
                  <a:lnTo>
                    <a:pt x="596" y="41"/>
                  </a:lnTo>
                  <a:lnTo>
                    <a:pt x="628" y="37"/>
                  </a:lnTo>
                  <a:lnTo>
                    <a:pt x="658" y="33"/>
                  </a:lnTo>
                  <a:lnTo>
                    <a:pt x="687" y="29"/>
                  </a:lnTo>
                  <a:lnTo>
                    <a:pt x="717" y="25"/>
                  </a:lnTo>
                  <a:lnTo>
                    <a:pt x="749" y="21"/>
                  </a:lnTo>
                  <a:lnTo>
                    <a:pt x="779" y="17"/>
                  </a:lnTo>
                  <a:lnTo>
                    <a:pt x="809" y="11"/>
                  </a:lnTo>
                  <a:lnTo>
                    <a:pt x="839" y="8"/>
                  </a:lnTo>
                  <a:lnTo>
                    <a:pt x="869" y="2"/>
                  </a:lnTo>
                  <a:lnTo>
                    <a:pt x="869" y="0"/>
                  </a:lnTo>
                  <a:lnTo>
                    <a:pt x="837" y="6"/>
                  </a:lnTo>
                  <a:lnTo>
                    <a:pt x="805" y="9"/>
                  </a:lnTo>
                  <a:lnTo>
                    <a:pt x="773" y="15"/>
                  </a:lnTo>
                  <a:lnTo>
                    <a:pt x="742" y="19"/>
                  </a:lnTo>
                  <a:lnTo>
                    <a:pt x="708" y="23"/>
                  </a:lnTo>
                  <a:lnTo>
                    <a:pt x="676" y="27"/>
                  </a:lnTo>
                  <a:lnTo>
                    <a:pt x="644" y="33"/>
                  </a:lnTo>
                  <a:lnTo>
                    <a:pt x="613" y="37"/>
                  </a:lnTo>
                  <a:lnTo>
                    <a:pt x="581" y="43"/>
                  </a:lnTo>
                  <a:lnTo>
                    <a:pt x="549" y="48"/>
                  </a:lnTo>
                  <a:lnTo>
                    <a:pt x="517" y="56"/>
                  </a:lnTo>
                  <a:lnTo>
                    <a:pt x="486" y="62"/>
                  </a:lnTo>
                  <a:lnTo>
                    <a:pt x="456" y="72"/>
                  </a:lnTo>
                  <a:lnTo>
                    <a:pt x="424" y="82"/>
                  </a:lnTo>
                  <a:lnTo>
                    <a:pt x="392" y="91"/>
                  </a:lnTo>
                  <a:lnTo>
                    <a:pt x="362" y="103"/>
                  </a:lnTo>
                  <a:lnTo>
                    <a:pt x="338" y="113"/>
                  </a:lnTo>
                  <a:lnTo>
                    <a:pt x="312" y="124"/>
                  </a:lnTo>
                  <a:lnTo>
                    <a:pt x="287" y="136"/>
                  </a:lnTo>
                  <a:lnTo>
                    <a:pt x="263" y="150"/>
                  </a:lnTo>
                  <a:lnTo>
                    <a:pt x="237" y="163"/>
                  </a:lnTo>
                  <a:lnTo>
                    <a:pt x="213" y="177"/>
                  </a:lnTo>
                  <a:lnTo>
                    <a:pt x="188" y="193"/>
                  </a:lnTo>
                  <a:lnTo>
                    <a:pt x="166" y="206"/>
                  </a:lnTo>
                  <a:lnTo>
                    <a:pt x="142" y="224"/>
                  </a:lnTo>
                  <a:lnTo>
                    <a:pt x="119" y="241"/>
                  </a:lnTo>
                  <a:lnTo>
                    <a:pt x="97" y="259"/>
                  </a:lnTo>
                  <a:lnTo>
                    <a:pt x="76" y="276"/>
                  </a:lnTo>
                  <a:lnTo>
                    <a:pt x="56" y="296"/>
                  </a:lnTo>
                  <a:lnTo>
                    <a:pt x="35" y="315"/>
                  </a:lnTo>
                  <a:lnTo>
                    <a:pt x="16" y="337"/>
                  </a:lnTo>
                  <a:lnTo>
                    <a:pt x="0" y="358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87"/>
            <p:cNvSpPr>
              <a:spLocks/>
            </p:cNvSpPr>
            <p:nvPr/>
          </p:nvSpPr>
          <p:spPr bwMode="auto">
            <a:xfrm>
              <a:off x="5470" y="3354"/>
              <a:ext cx="448" cy="131"/>
            </a:xfrm>
            <a:custGeom>
              <a:avLst/>
              <a:gdLst>
                <a:gd name="T0" fmla="*/ 7 w 895"/>
                <a:gd name="T1" fmla="*/ 62 h 263"/>
                <a:gd name="T2" fmla="*/ 20 w 895"/>
                <a:gd name="T3" fmla="*/ 55 h 263"/>
                <a:gd name="T4" fmla="*/ 34 w 895"/>
                <a:gd name="T5" fmla="*/ 48 h 263"/>
                <a:gd name="T6" fmla="*/ 48 w 895"/>
                <a:gd name="T7" fmla="*/ 41 h 263"/>
                <a:gd name="T8" fmla="*/ 61 w 895"/>
                <a:gd name="T9" fmla="*/ 35 h 263"/>
                <a:gd name="T10" fmla="*/ 75 w 895"/>
                <a:gd name="T11" fmla="*/ 30 h 263"/>
                <a:gd name="T12" fmla="*/ 90 w 895"/>
                <a:gd name="T13" fmla="*/ 25 h 263"/>
                <a:gd name="T14" fmla="*/ 104 w 895"/>
                <a:gd name="T15" fmla="*/ 21 h 263"/>
                <a:gd name="T16" fmla="*/ 119 w 895"/>
                <a:gd name="T17" fmla="*/ 18 h 263"/>
                <a:gd name="T18" fmla="*/ 133 w 895"/>
                <a:gd name="T19" fmla="*/ 16 h 263"/>
                <a:gd name="T20" fmla="*/ 147 w 895"/>
                <a:gd name="T21" fmla="*/ 13 h 263"/>
                <a:gd name="T22" fmla="*/ 161 w 895"/>
                <a:gd name="T23" fmla="*/ 11 h 263"/>
                <a:gd name="T24" fmla="*/ 175 w 895"/>
                <a:gd name="T25" fmla="*/ 9 h 263"/>
                <a:gd name="T26" fmla="*/ 189 w 895"/>
                <a:gd name="T27" fmla="*/ 7 h 263"/>
                <a:gd name="T28" fmla="*/ 203 w 895"/>
                <a:gd name="T29" fmla="*/ 5 h 263"/>
                <a:gd name="T30" fmla="*/ 217 w 895"/>
                <a:gd name="T31" fmla="*/ 2 h 263"/>
                <a:gd name="T32" fmla="*/ 224 w 895"/>
                <a:gd name="T33" fmla="*/ 1 h 263"/>
                <a:gd name="T34" fmla="*/ 224 w 895"/>
                <a:gd name="T35" fmla="*/ 0 h 263"/>
                <a:gd name="T36" fmla="*/ 217 w 895"/>
                <a:gd name="T37" fmla="*/ 1 h 263"/>
                <a:gd name="T38" fmla="*/ 202 w 895"/>
                <a:gd name="T39" fmla="*/ 4 h 263"/>
                <a:gd name="T40" fmla="*/ 186 w 895"/>
                <a:gd name="T41" fmla="*/ 7 h 263"/>
                <a:gd name="T42" fmla="*/ 171 w 895"/>
                <a:gd name="T43" fmla="*/ 8 h 263"/>
                <a:gd name="T44" fmla="*/ 156 w 895"/>
                <a:gd name="T45" fmla="*/ 11 h 263"/>
                <a:gd name="T46" fmla="*/ 141 w 895"/>
                <a:gd name="T47" fmla="*/ 13 h 263"/>
                <a:gd name="T48" fmla="*/ 126 w 895"/>
                <a:gd name="T49" fmla="*/ 15 h 263"/>
                <a:gd name="T50" fmla="*/ 111 w 895"/>
                <a:gd name="T51" fmla="*/ 18 h 263"/>
                <a:gd name="T52" fmla="*/ 97 w 895"/>
                <a:gd name="T53" fmla="*/ 21 h 263"/>
                <a:gd name="T54" fmla="*/ 83 w 895"/>
                <a:gd name="T55" fmla="*/ 25 h 263"/>
                <a:gd name="T56" fmla="*/ 70 w 895"/>
                <a:gd name="T57" fmla="*/ 30 h 263"/>
                <a:gd name="T58" fmla="*/ 57 w 895"/>
                <a:gd name="T59" fmla="*/ 36 h 263"/>
                <a:gd name="T60" fmla="*/ 44 w 895"/>
                <a:gd name="T61" fmla="*/ 42 h 263"/>
                <a:gd name="T62" fmla="*/ 31 w 895"/>
                <a:gd name="T63" fmla="*/ 48 h 263"/>
                <a:gd name="T64" fmla="*/ 19 w 895"/>
                <a:gd name="T65" fmla="*/ 55 h 263"/>
                <a:gd name="T66" fmla="*/ 6 w 895"/>
                <a:gd name="T67" fmla="*/ 62 h 263"/>
                <a:gd name="T68" fmla="*/ 0 w 895"/>
                <a:gd name="T69" fmla="*/ 65 h 263"/>
                <a:gd name="T70" fmla="*/ 0 w 895"/>
                <a:gd name="T71" fmla="*/ 65 h 263"/>
                <a:gd name="T72" fmla="*/ 0 w 895"/>
                <a:gd name="T73" fmla="*/ 65 h 2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5"/>
                <a:gd name="T112" fmla="*/ 0 h 263"/>
                <a:gd name="T113" fmla="*/ 895 w 895"/>
                <a:gd name="T114" fmla="*/ 263 h 2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5" h="263">
                  <a:moveTo>
                    <a:pt x="0" y="263"/>
                  </a:moveTo>
                  <a:lnTo>
                    <a:pt x="26" y="250"/>
                  </a:lnTo>
                  <a:lnTo>
                    <a:pt x="54" y="234"/>
                  </a:lnTo>
                  <a:lnTo>
                    <a:pt x="80" y="220"/>
                  </a:lnTo>
                  <a:lnTo>
                    <a:pt x="106" y="207"/>
                  </a:lnTo>
                  <a:lnTo>
                    <a:pt x="134" y="193"/>
                  </a:lnTo>
                  <a:lnTo>
                    <a:pt x="160" y="179"/>
                  </a:lnTo>
                  <a:lnTo>
                    <a:pt x="189" y="166"/>
                  </a:lnTo>
                  <a:lnTo>
                    <a:pt x="217" y="154"/>
                  </a:lnTo>
                  <a:lnTo>
                    <a:pt x="243" y="142"/>
                  </a:lnTo>
                  <a:lnTo>
                    <a:pt x="271" y="131"/>
                  </a:lnTo>
                  <a:lnTo>
                    <a:pt x="299" y="121"/>
                  </a:lnTo>
                  <a:lnTo>
                    <a:pt x="329" y="111"/>
                  </a:lnTo>
                  <a:lnTo>
                    <a:pt x="357" y="102"/>
                  </a:lnTo>
                  <a:lnTo>
                    <a:pt x="385" y="94"/>
                  </a:lnTo>
                  <a:lnTo>
                    <a:pt x="415" y="86"/>
                  </a:lnTo>
                  <a:lnTo>
                    <a:pt x="445" y="80"/>
                  </a:lnTo>
                  <a:lnTo>
                    <a:pt x="473" y="74"/>
                  </a:lnTo>
                  <a:lnTo>
                    <a:pt x="501" y="68"/>
                  </a:lnTo>
                  <a:lnTo>
                    <a:pt x="529" y="65"/>
                  </a:lnTo>
                  <a:lnTo>
                    <a:pt x="557" y="61"/>
                  </a:lnTo>
                  <a:lnTo>
                    <a:pt x="585" y="55"/>
                  </a:lnTo>
                  <a:lnTo>
                    <a:pt x="613" y="51"/>
                  </a:lnTo>
                  <a:lnTo>
                    <a:pt x="641" y="47"/>
                  </a:lnTo>
                  <a:lnTo>
                    <a:pt x="669" y="43"/>
                  </a:lnTo>
                  <a:lnTo>
                    <a:pt x="697" y="39"/>
                  </a:lnTo>
                  <a:lnTo>
                    <a:pt x="725" y="35"/>
                  </a:lnTo>
                  <a:lnTo>
                    <a:pt x="753" y="31"/>
                  </a:lnTo>
                  <a:lnTo>
                    <a:pt x="781" y="26"/>
                  </a:lnTo>
                  <a:lnTo>
                    <a:pt x="809" y="22"/>
                  </a:lnTo>
                  <a:lnTo>
                    <a:pt x="837" y="16"/>
                  </a:lnTo>
                  <a:lnTo>
                    <a:pt x="865" y="10"/>
                  </a:lnTo>
                  <a:lnTo>
                    <a:pt x="893" y="4"/>
                  </a:lnTo>
                  <a:lnTo>
                    <a:pt x="895" y="4"/>
                  </a:lnTo>
                  <a:lnTo>
                    <a:pt x="895" y="2"/>
                  </a:lnTo>
                  <a:lnTo>
                    <a:pt x="895" y="0"/>
                  </a:lnTo>
                  <a:lnTo>
                    <a:pt x="865" y="6"/>
                  </a:lnTo>
                  <a:lnTo>
                    <a:pt x="835" y="12"/>
                  </a:lnTo>
                  <a:lnTo>
                    <a:pt x="805" y="18"/>
                  </a:lnTo>
                  <a:lnTo>
                    <a:pt x="774" y="22"/>
                  </a:lnTo>
                  <a:lnTo>
                    <a:pt x="744" y="28"/>
                  </a:lnTo>
                  <a:lnTo>
                    <a:pt x="714" y="31"/>
                  </a:lnTo>
                  <a:lnTo>
                    <a:pt x="684" y="35"/>
                  </a:lnTo>
                  <a:lnTo>
                    <a:pt x="654" y="39"/>
                  </a:lnTo>
                  <a:lnTo>
                    <a:pt x="622" y="45"/>
                  </a:lnTo>
                  <a:lnTo>
                    <a:pt x="592" y="49"/>
                  </a:lnTo>
                  <a:lnTo>
                    <a:pt x="562" y="53"/>
                  </a:lnTo>
                  <a:lnTo>
                    <a:pt x="532" y="59"/>
                  </a:lnTo>
                  <a:lnTo>
                    <a:pt x="503" y="63"/>
                  </a:lnTo>
                  <a:lnTo>
                    <a:pt x="473" y="68"/>
                  </a:lnTo>
                  <a:lnTo>
                    <a:pt x="443" y="74"/>
                  </a:lnTo>
                  <a:lnTo>
                    <a:pt x="413" y="80"/>
                  </a:lnTo>
                  <a:lnTo>
                    <a:pt x="385" y="86"/>
                  </a:lnTo>
                  <a:lnTo>
                    <a:pt x="359" y="94"/>
                  </a:lnTo>
                  <a:lnTo>
                    <a:pt x="332" y="102"/>
                  </a:lnTo>
                  <a:lnTo>
                    <a:pt x="304" y="111"/>
                  </a:lnTo>
                  <a:lnTo>
                    <a:pt x="278" y="121"/>
                  </a:lnTo>
                  <a:lnTo>
                    <a:pt x="252" y="133"/>
                  </a:lnTo>
                  <a:lnTo>
                    <a:pt x="226" y="144"/>
                  </a:lnTo>
                  <a:lnTo>
                    <a:pt x="200" y="156"/>
                  </a:lnTo>
                  <a:lnTo>
                    <a:pt x="174" y="168"/>
                  </a:lnTo>
                  <a:lnTo>
                    <a:pt x="149" y="181"/>
                  </a:lnTo>
                  <a:lnTo>
                    <a:pt x="123" y="193"/>
                  </a:lnTo>
                  <a:lnTo>
                    <a:pt x="99" y="207"/>
                  </a:lnTo>
                  <a:lnTo>
                    <a:pt x="73" y="220"/>
                  </a:lnTo>
                  <a:lnTo>
                    <a:pt x="48" y="234"/>
                  </a:lnTo>
                  <a:lnTo>
                    <a:pt x="24" y="248"/>
                  </a:lnTo>
                  <a:lnTo>
                    <a:pt x="0" y="261"/>
                  </a:lnTo>
                  <a:lnTo>
                    <a:pt x="0" y="2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88"/>
            <p:cNvSpPr>
              <a:spLocks/>
            </p:cNvSpPr>
            <p:nvPr/>
          </p:nvSpPr>
          <p:spPr bwMode="auto">
            <a:xfrm>
              <a:off x="4982" y="3087"/>
              <a:ext cx="32" cy="155"/>
            </a:xfrm>
            <a:custGeom>
              <a:avLst/>
              <a:gdLst>
                <a:gd name="T0" fmla="*/ 8 w 63"/>
                <a:gd name="T1" fmla="*/ 0 h 310"/>
                <a:gd name="T2" fmla="*/ 11 w 63"/>
                <a:gd name="T3" fmla="*/ 10 h 310"/>
                <a:gd name="T4" fmla="*/ 13 w 63"/>
                <a:gd name="T5" fmla="*/ 19 h 310"/>
                <a:gd name="T6" fmla="*/ 13 w 63"/>
                <a:gd name="T7" fmla="*/ 28 h 310"/>
                <a:gd name="T8" fmla="*/ 13 w 63"/>
                <a:gd name="T9" fmla="*/ 39 h 310"/>
                <a:gd name="T10" fmla="*/ 12 w 63"/>
                <a:gd name="T11" fmla="*/ 48 h 310"/>
                <a:gd name="T12" fmla="*/ 10 w 63"/>
                <a:gd name="T13" fmla="*/ 58 h 310"/>
                <a:gd name="T14" fmla="*/ 6 w 63"/>
                <a:gd name="T15" fmla="*/ 67 h 310"/>
                <a:gd name="T16" fmla="*/ 1 w 63"/>
                <a:gd name="T17" fmla="*/ 75 h 310"/>
                <a:gd name="T18" fmla="*/ 0 w 63"/>
                <a:gd name="T19" fmla="*/ 76 h 310"/>
                <a:gd name="T20" fmla="*/ 0 w 63"/>
                <a:gd name="T21" fmla="*/ 77 h 310"/>
                <a:gd name="T22" fmla="*/ 1 w 63"/>
                <a:gd name="T23" fmla="*/ 78 h 310"/>
                <a:gd name="T24" fmla="*/ 2 w 63"/>
                <a:gd name="T25" fmla="*/ 77 h 310"/>
                <a:gd name="T26" fmla="*/ 8 w 63"/>
                <a:gd name="T27" fmla="*/ 69 h 310"/>
                <a:gd name="T28" fmla="*/ 13 w 63"/>
                <a:gd name="T29" fmla="*/ 60 h 310"/>
                <a:gd name="T30" fmla="*/ 15 w 63"/>
                <a:gd name="T31" fmla="*/ 50 h 310"/>
                <a:gd name="T32" fmla="*/ 16 w 63"/>
                <a:gd name="T33" fmla="*/ 40 h 310"/>
                <a:gd name="T34" fmla="*/ 16 w 63"/>
                <a:gd name="T35" fmla="*/ 29 h 310"/>
                <a:gd name="T36" fmla="*/ 14 w 63"/>
                <a:gd name="T37" fmla="*/ 19 h 310"/>
                <a:gd name="T38" fmla="*/ 12 w 63"/>
                <a:gd name="T39" fmla="*/ 10 h 310"/>
                <a:gd name="T40" fmla="*/ 8 w 63"/>
                <a:gd name="T41" fmla="*/ 0 h 310"/>
                <a:gd name="T42" fmla="*/ 8 w 63"/>
                <a:gd name="T43" fmla="*/ 0 h 310"/>
                <a:gd name="T44" fmla="*/ 8 w 63"/>
                <a:gd name="T45" fmla="*/ 0 h 310"/>
                <a:gd name="T46" fmla="*/ 8 w 63"/>
                <a:gd name="T47" fmla="*/ 0 h 310"/>
                <a:gd name="T48" fmla="*/ 8 w 63"/>
                <a:gd name="T49" fmla="*/ 0 h 310"/>
                <a:gd name="T50" fmla="*/ 8 w 63"/>
                <a:gd name="T51" fmla="*/ 0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3"/>
                <a:gd name="T79" fmla="*/ 0 h 310"/>
                <a:gd name="T80" fmla="*/ 63 w 63"/>
                <a:gd name="T81" fmla="*/ 310 h 31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3" h="310">
                  <a:moveTo>
                    <a:pt x="30" y="0"/>
                  </a:moveTo>
                  <a:lnTo>
                    <a:pt x="41" y="37"/>
                  </a:lnTo>
                  <a:lnTo>
                    <a:pt x="49" y="74"/>
                  </a:lnTo>
                  <a:lnTo>
                    <a:pt x="52" y="115"/>
                  </a:lnTo>
                  <a:lnTo>
                    <a:pt x="52" y="154"/>
                  </a:lnTo>
                  <a:lnTo>
                    <a:pt x="47" y="193"/>
                  </a:lnTo>
                  <a:lnTo>
                    <a:pt x="37" y="232"/>
                  </a:lnTo>
                  <a:lnTo>
                    <a:pt x="22" y="267"/>
                  </a:lnTo>
                  <a:lnTo>
                    <a:pt x="2" y="298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4" y="310"/>
                  </a:lnTo>
                  <a:lnTo>
                    <a:pt x="7" y="308"/>
                  </a:lnTo>
                  <a:lnTo>
                    <a:pt x="32" y="275"/>
                  </a:lnTo>
                  <a:lnTo>
                    <a:pt x="49" y="240"/>
                  </a:lnTo>
                  <a:lnTo>
                    <a:pt x="58" y="201"/>
                  </a:lnTo>
                  <a:lnTo>
                    <a:pt x="63" y="160"/>
                  </a:lnTo>
                  <a:lnTo>
                    <a:pt x="62" y="119"/>
                  </a:lnTo>
                  <a:lnTo>
                    <a:pt x="56" y="78"/>
                  </a:lnTo>
                  <a:lnTo>
                    <a:pt x="45" y="37"/>
                  </a:lnTo>
                  <a:lnTo>
                    <a:pt x="32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89"/>
            <p:cNvSpPr>
              <a:spLocks/>
            </p:cNvSpPr>
            <p:nvPr/>
          </p:nvSpPr>
          <p:spPr bwMode="auto">
            <a:xfrm>
              <a:off x="4226" y="2770"/>
              <a:ext cx="531" cy="984"/>
            </a:xfrm>
            <a:custGeom>
              <a:avLst/>
              <a:gdLst>
                <a:gd name="T0" fmla="*/ 253 w 1061"/>
                <a:gd name="T1" fmla="*/ 0 h 1968"/>
                <a:gd name="T2" fmla="*/ 226 w 1061"/>
                <a:gd name="T3" fmla="*/ 2 h 1968"/>
                <a:gd name="T4" fmla="*/ 200 w 1061"/>
                <a:gd name="T5" fmla="*/ 7 h 1968"/>
                <a:gd name="T6" fmla="*/ 175 w 1061"/>
                <a:gd name="T7" fmla="*/ 15 h 1968"/>
                <a:gd name="T8" fmla="*/ 150 w 1061"/>
                <a:gd name="T9" fmla="*/ 28 h 1968"/>
                <a:gd name="T10" fmla="*/ 127 w 1061"/>
                <a:gd name="T11" fmla="*/ 43 h 1968"/>
                <a:gd name="T12" fmla="*/ 106 w 1061"/>
                <a:gd name="T13" fmla="*/ 59 h 1968"/>
                <a:gd name="T14" fmla="*/ 87 w 1061"/>
                <a:gd name="T15" fmla="*/ 78 h 1968"/>
                <a:gd name="T16" fmla="*/ 71 w 1061"/>
                <a:gd name="T17" fmla="*/ 97 h 1968"/>
                <a:gd name="T18" fmla="*/ 58 w 1061"/>
                <a:gd name="T19" fmla="*/ 116 h 1968"/>
                <a:gd name="T20" fmla="*/ 47 w 1061"/>
                <a:gd name="T21" fmla="*/ 136 h 1968"/>
                <a:gd name="T22" fmla="*/ 36 w 1061"/>
                <a:gd name="T23" fmla="*/ 158 h 1968"/>
                <a:gd name="T24" fmla="*/ 26 w 1061"/>
                <a:gd name="T25" fmla="*/ 184 h 1968"/>
                <a:gd name="T26" fmla="*/ 15 w 1061"/>
                <a:gd name="T27" fmla="*/ 216 h 1968"/>
                <a:gd name="T28" fmla="*/ 6 w 1061"/>
                <a:gd name="T29" fmla="*/ 248 h 1968"/>
                <a:gd name="T30" fmla="*/ 1 w 1061"/>
                <a:gd name="T31" fmla="*/ 282 h 1968"/>
                <a:gd name="T32" fmla="*/ 1 w 1061"/>
                <a:gd name="T33" fmla="*/ 315 h 1968"/>
                <a:gd name="T34" fmla="*/ 6 w 1061"/>
                <a:gd name="T35" fmla="*/ 346 h 1968"/>
                <a:gd name="T36" fmla="*/ 16 w 1061"/>
                <a:gd name="T37" fmla="*/ 375 h 1968"/>
                <a:gd name="T38" fmla="*/ 30 w 1061"/>
                <a:gd name="T39" fmla="*/ 403 h 1968"/>
                <a:gd name="T40" fmla="*/ 42 w 1061"/>
                <a:gd name="T41" fmla="*/ 423 h 1968"/>
                <a:gd name="T42" fmla="*/ 52 w 1061"/>
                <a:gd name="T43" fmla="*/ 435 h 1968"/>
                <a:gd name="T44" fmla="*/ 62 w 1061"/>
                <a:gd name="T45" fmla="*/ 447 h 1968"/>
                <a:gd name="T46" fmla="*/ 73 w 1061"/>
                <a:gd name="T47" fmla="*/ 456 h 1968"/>
                <a:gd name="T48" fmla="*/ 84 w 1061"/>
                <a:gd name="T49" fmla="*/ 465 h 1968"/>
                <a:gd name="T50" fmla="*/ 96 w 1061"/>
                <a:gd name="T51" fmla="*/ 473 h 1968"/>
                <a:gd name="T52" fmla="*/ 109 w 1061"/>
                <a:gd name="T53" fmla="*/ 481 h 1968"/>
                <a:gd name="T54" fmla="*/ 122 w 1061"/>
                <a:gd name="T55" fmla="*/ 488 h 1968"/>
                <a:gd name="T56" fmla="*/ 130 w 1061"/>
                <a:gd name="T57" fmla="*/ 492 h 1968"/>
                <a:gd name="T58" fmla="*/ 132 w 1061"/>
                <a:gd name="T59" fmla="*/ 489 h 1968"/>
                <a:gd name="T60" fmla="*/ 125 w 1061"/>
                <a:gd name="T61" fmla="*/ 484 h 1968"/>
                <a:gd name="T62" fmla="*/ 114 w 1061"/>
                <a:gd name="T63" fmla="*/ 476 h 1968"/>
                <a:gd name="T64" fmla="*/ 103 w 1061"/>
                <a:gd name="T65" fmla="*/ 468 h 1968"/>
                <a:gd name="T66" fmla="*/ 92 w 1061"/>
                <a:gd name="T67" fmla="*/ 459 h 1968"/>
                <a:gd name="T68" fmla="*/ 83 w 1061"/>
                <a:gd name="T69" fmla="*/ 450 h 1968"/>
                <a:gd name="T70" fmla="*/ 74 w 1061"/>
                <a:gd name="T71" fmla="*/ 439 h 1968"/>
                <a:gd name="T72" fmla="*/ 66 w 1061"/>
                <a:gd name="T73" fmla="*/ 429 h 1968"/>
                <a:gd name="T74" fmla="*/ 59 w 1061"/>
                <a:gd name="T75" fmla="*/ 416 h 1968"/>
                <a:gd name="T76" fmla="*/ 49 w 1061"/>
                <a:gd name="T77" fmla="*/ 394 h 1968"/>
                <a:gd name="T78" fmla="*/ 39 w 1061"/>
                <a:gd name="T79" fmla="*/ 364 h 1968"/>
                <a:gd name="T80" fmla="*/ 33 w 1061"/>
                <a:gd name="T81" fmla="*/ 334 h 1968"/>
                <a:gd name="T82" fmla="*/ 31 w 1061"/>
                <a:gd name="T83" fmla="*/ 302 h 1968"/>
                <a:gd name="T84" fmla="*/ 33 w 1061"/>
                <a:gd name="T85" fmla="*/ 270 h 1968"/>
                <a:gd name="T86" fmla="*/ 38 w 1061"/>
                <a:gd name="T87" fmla="*/ 242 h 1968"/>
                <a:gd name="T88" fmla="*/ 44 w 1061"/>
                <a:gd name="T89" fmla="*/ 213 h 1968"/>
                <a:gd name="T90" fmla="*/ 52 w 1061"/>
                <a:gd name="T91" fmla="*/ 186 h 1968"/>
                <a:gd name="T92" fmla="*/ 59 w 1061"/>
                <a:gd name="T93" fmla="*/ 160 h 1968"/>
                <a:gd name="T94" fmla="*/ 68 w 1061"/>
                <a:gd name="T95" fmla="*/ 138 h 1968"/>
                <a:gd name="T96" fmla="*/ 78 w 1061"/>
                <a:gd name="T97" fmla="*/ 116 h 1968"/>
                <a:gd name="T98" fmla="*/ 90 w 1061"/>
                <a:gd name="T99" fmla="*/ 96 h 1968"/>
                <a:gd name="T100" fmla="*/ 104 w 1061"/>
                <a:gd name="T101" fmla="*/ 76 h 1968"/>
                <a:gd name="T102" fmla="*/ 120 w 1061"/>
                <a:gd name="T103" fmla="*/ 58 h 1968"/>
                <a:gd name="T104" fmla="*/ 139 w 1061"/>
                <a:gd name="T105" fmla="*/ 42 h 1968"/>
                <a:gd name="T106" fmla="*/ 160 w 1061"/>
                <a:gd name="T107" fmla="*/ 28 h 1968"/>
                <a:gd name="T108" fmla="*/ 182 w 1061"/>
                <a:gd name="T109" fmla="*/ 17 h 1968"/>
                <a:gd name="T110" fmla="*/ 205 w 1061"/>
                <a:gd name="T111" fmla="*/ 8 h 1968"/>
                <a:gd name="T112" fmla="*/ 229 w 1061"/>
                <a:gd name="T113" fmla="*/ 3 h 1968"/>
                <a:gd name="T114" fmla="*/ 253 w 1061"/>
                <a:gd name="T115" fmla="*/ 1 h 1968"/>
                <a:gd name="T116" fmla="*/ 266 w 1061"/>
                <a:gd name="T117" fmla="*/ 2 h 1968"/>
                <a:gd name="T118" fmla="*/ 266 w 1061"/>
                <a:gd name="T119" fmla="*/ 1 h 1968"/>
                <a:gd name="T120" fmla="*/ 266 w 1061"/>
                <a:gd name="T121" fmla="*/ 1 h 196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61"/>
                <a:gd name="T184" fmla="*/ 0 h 1968"/>
                <a:gd name="T185" fmla="*/ 1061 w 1061"/>
                <a:gd name="T186" fmla="*/ 1968 h 196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61" h="1968">
                  <a:moveTo>
                    <a:pt x="1061" y="4"/>
                  </a:moveTo>
                  <a:lnTo>
                    <a:pt x="1009" y="0"/>
                  </a:lnTo>
                  <a:lnTo>
                    <a:pt x="957" y="0"/>
                  </a:lnTo>
                  <a:lnTo>
                    <a:pt x="903" y="6"/>
                  </a:lnTo>
                  <a:lnTo>
                    <a:pt x="850" y="14"/>
                  </a:lnTo>
                  <a:lnTo>
                    <a:pt x="800" y="27"/>
                  </a:lnTo>
                  <a:lnTo>
                    <a:pt x="747" y="43"/>
                  </a:lnTo>
                  <a:lnTo>
                    <a:pt x="697" y="62"/>
                  </a:lnTo>
                  <a:lnTo>
                    <a:pt x="648" y="86"/>
                  </a:lnTo>
                  <a:lnTo>
                    <a:pt x="600" y="111"/>
                  </a:lnTo>
                  <a:lnTo>
                    <a:pt x="553" y="138"/>
                  </a:lnTo>
                  <a:lnTo>
                    <a:pt x="508" y="170"/>
                  </a:lnTo>
                  <a:lnTo>
                    <a:pt x="465" y="201"/>
                  </a:lnTo>
                  <a:lnTo>
                    <a:pt x="422" y="236"/>
                  </a:lnTo>
                  <a:lnTo>
                    <a:pt x="383" y="273"/>
                  </a:lnTo>
                  <a:lnTo>
                    <a:pt x="347" y="310"/>
                  </a:lnTo>
                  <a:lnTo>
                    <a:pt x="312" y="349"/>
                  </a:lnTo>
                  <a:lnTo>
                    <a:pt x="282" y="386"/>
                  </a:lnTo>
                  <a:lnTo>
                    <a:pt x="256" y="423"/>
                  </a:lnTo>
                  <a:lnTo>
                    <a:pt x="230" y="462"/>
                  </a:lnTo>
                  <a:lnTo>
                    <a:pt x="205" y="503"/>
                  </a:lnTo>
                  <a:lnTo>
                    <a:pt x="185" y="544"/>
                  </a:lnTo>
                  <a:lnTo>
                    <a:pt x="164" y="587"/>
                  </a:lnTo>
                  <a:lnTo>
                    <a:pt x="144" y="629"/>
                  </a:lnTo>
                  <a:lnTo>
                    <a:pt x="127" y="672"/>
                  </a:lnTo>
                  <a:lnTo>
                    <a:pt x="102" y="735"/>
                  </a:lnTo>
                  <a:lnTo>
                    <a:pt x="80" y="799"/>
                  </a:lnTo>
                  <a:lnTo>
                    <a:pt x="58" y="863"/>
                  </a:lnTo>
                  <a:lnTo>
                    <a:pt x="41" y="928"/>
                  </a:lnTo>
                  <a:lnTo>
                    <a:pt x="24" y="992"/>
                  </a:lnTo>
                  <a:lnTo>
                    <a:pt x="13" y="1058"/>
                  </a:lnTo>
                  <a:lnTo>
                    <a:pt x="3" y="1126"/>
                  </a:lnTo>
                  <a:lnTo>
                    <a:pt x="0" y="1195"/>
                  </a:lnTo>
                  <a:lnTo>
                    <a:pt x="1" y="1259"/>
                  </a:lnTo>
                  <a:lnTo>
                    <a:pt x="9" y="1321"/>
                  </a:lnTo>
                  <a:lnTo>
                    <a:pt x="22" y="1382"/>
                  </a:lnTo>
                  <a:lnTo>
                    <a:pt x="41" y="1440"/>
                  </a:lnTo>
                  <a:lnTo>
                    <a:pt x="63" y="1498"/>
                  </a:lnTo>
                  <a:lnTo>
                    <a:pt x="89" y="1555"/>
                  </a:lnTo>
                  <a:lnTo>
                    <a:pt x="119" y="1610"/>
                  </a:lnTo>
                  <a:lnTo>
                    <a:pt x="151" y="1664"/>
                  </a:lnTo>
                  <a:lnTo>
                    <a:pt x="168" y="1691"/>
                  </a:lnTo>
                  <a:lnTo>
                    <a:pt x="187" y="1717"/>
                  </a:lnTo>
                  <a:lnTo>
                    <a:pt x="205" y="1740"/>
                  </a:lnTo>
                  <a:lnTo>
                    <a:pt x="226" y="1763"/>
                  </a:lnTo>
                  <a:lnTo>
                    <a:pt x="246" y="1785"/>
                  </a:lnTo>
                  <a:lnTo>
                    <a:pt x="267" y="1804"/>
                  </a:lnTo>
                  <a:lnTo>
                    <a:pt x="289" y="1824"/>
                  </a:lnTo>
                  <a:lnTo>
                    <a:pt x="312" y="1841"/>
                  </a:lnTo>
                  <a:lnTo>
                    <a:pt x="334" y="1859"/>
                  </a:lnTo>
                  <a:lnTo>
                    <a:pt x="359" y="1876"/>
                  </a:lnTo>
                  <a:lnTo>
                    <a:pt x="383" y="1892"/>
                  </a:lnTo>
                  <a:lnTo>
                    <a:pt x="409" y="1908"/>
                  </a:lnTo>
                  <a:lnTo>
                    <a:pt x="433" y="1923"/>
                  </a:lnTo>
                  <a:lnTo>
                    <a:pt x="459" y="1939"/>
                  </a:lnTo>
                  <a:lnTo>
                    <a:pt x="486" y="1952"/>
                  </a:lnTo>
                  <a:lnTo>
                    <a:pt x="514" y="1968"/>
                  </a:lnTo>
                  <a:lnTo>
                    <a:pt x="519" y="1968"/>
                  </a:lnTo>
                  <a:lnTo>
                    <a:pt x="523" y="1962"/>
                  </a:lnTo>
                  <a:lnTo>
                    <a:pt x="525" y="1956"/>
                  </a:lnTo>
                  <a:lnTo>
                    <a:pt x="523" y="1951"/>
                  </a:lnTo>
                  <a:lnTo>
                    <a:pt x="499" y="1935"/>
                  </a:lnTo>
                  <a:lnTo>
                    <a:pt x="476" y="1917"/>
                  </a:lnTo>
                  <a:lnTo>
                    <a:pt x="454" y="1902"/>
                  </a:lnTo>
                  <a:lnTo>
                    <a:pt x="431" y="1886"/>
                  </a:lnTo>
                  <a:lnTo>
                    <a:pt x="409" y="1869"/>
                  </a:lnTo>
                  <a:lnTo>
                    <a:pt x="388" y="1851"/>
                  </a:lnTo>
                  <a:lnTo>
                    <a:pt x="368" y="1834"/>
                  </a:lnTo>
                  <a:lnTo>
                    <a:pt x="349" y="1816"/>
                  </a:lnTo>
                  <a:lnTo>
                    <a:pt x="329" y="1797"/>
                  </a:lnTo>
                  <a:lnTo>
                    <a:pt x="312" y="1777"/>
                  </a:lnTo>
                  <a:lnTo>
                    <a:pt x="293" y="1756"/>
                  </a:lnTo>
                  <a:lnTo>
                    <a:pt x="278" y="1734"/>
                  </a:lnTo>
                  <a:lnTo>
                    <a:pt x="261" y="1713"/>
                  </a:lnTo>
                  <a:lnTo>
                    <a:pt x="246" y="1687"/>
                  </a:lnTo>
                  <a:lnTo>
                    <a:pt x="233" y="1664"/>
                  </a:lnTo>
                  <a:lnTo>
                    <a:pt x="220" y="1637"/>
                  </a:lnTo>
                  <a:lnTo>
                    <a:pt x="194" y="1574"/>
                  </a:lnTo>
                  <a:lnTo>
                    <a:pt x="172" y="1514"/>
                  </a:lnTo>
                  <a:lnTo>
                    <a:pt x="155" y="1454"/>
                  </a:lnTo>
                  <a:lnTo>
                    <a:pt x="140" y="1393"/>
                  </a:lnTo>
                  <a:lnTo>
                    <a:pt x="130" y="1333"/>
                  </a:lnTo>
                  <a:lnTo>
                    <a:pt x="125" y="1271"/>
                  </a:lnTo>
                  <a:lnTo>
                    <a:pt x="123" y="1206"/>
                  </a:lnTo>
                  <a:lnTo>
                    <a:pt x="125" y="1138"/>
                  </a:lnTo>
                  <a:lnTo>
                    <a:pt x="130" y="1080"/>
                  </a:lnTo>
                  <a:lnTo>
                    <a:pt x="140" y="1021"/>
                  </a:lnTo>
                  <a:lnTo>
                    <a:pt x="149" y="965"/>
                  </a:lnTo>
                  <a:lnTo>
                    <a:pt x="162" y="908"/>
                  </a:lnTo>
                  <a:lnTo>
                    <a:pt x="175" y="852"/>
                  </a:lnTo>
                  <a:lnTo>
                    <a:pt x="190" y="795"/>
                  </a:lnTo>
                  <a:lnTo>
                    <a:pt x="207" y="741"/>
                  </a:lnTo>
                  <a:lnTo>
                    <a:pt x="222" y="684"/>
                  </a:lnTo>
                  <a:lnTo>
                    <a:pt x="235" y="639"/>
                  </a:lnTo>
                  <a:lnTo>
                    <a:pt x="252" y="594"/>
                  </a:lnTo>
                  <a:lnTo>
                    <a:pt x="269" y="550"/>
                  </a:lnTo>
                  <a:lnTo>
                    <a:pt x="289" y="507"/>
                  </a:lnTo>
                  <a:lnTo>
                    <a:pt x="310" y="464"/>
                  </a:lnTo>
                  <a:lnTo>
                    <a:pt x="332" y="423"/>
                  </a:lnTo>
                  <a:lnTo>
                    <a:pt x="359" y="382"/>
                  </a:lnTo>
                  <a:lnTo>
                    <a:pt x="385" y="343"/>
                  </a:lnTo>
                  <a:lnTo>
                    <a:pt x="415" y="304"/>
                  </a:lnTo>
                  <a:lnTo>
                    <a:pt x="446" y="267"/>
                  </a:lnTo>
                  <a:lnTo>
                    <a:pt x="480" y="232"/>
                  </a:lnTo>
                  <a:lnTo>
                    <a:pt x="517" y="199"/>
                  </a:lnTo>
                  <a:lnTo>
                    <a:pt x="555" y="168"/>
                  </a:lnTo>
                  <a:lnTo>
                    <a:pt x="596" y="138"/>
                  </a:lnTo>
                  <a:lnTo>
                    <a:pt x="639" y="111"/>
                  </a:lnTo>
                  <a:lnTo>
                    <a:pt x="682" y="88"/>
                  </a:lnTo>
                  <a:lnTo>
                    <a:pt x="727" y="66"/>
                  </a:lnTo>
                  <a:lnTo>
                    <a:pt x="774" y="47"/>
                  </a:lnTo>
                  <a:lnTo>
                    <a:pt x="820" y="31"/>
                  </a:lnTo>
                  <a:lnTo>
                    <a:pt x="867" y="20"/>
                  </a:lnTo>
                  <a:lnTo>
                    <a:pt x="916" y="10"/>
                  </a:lnTo>
                  <a:lnTo>
                    <a:pt x="964" y="6"/>
                  </a:lnTo>
                  <a:lnTo>
                    <a:pt x="1011" y="4"/>
                  </a:lnTo>
                  <a:lnTo>
                    <a:pt x="1060" y="6"/>
                  </a:lnTo>
                  <a:lnTo>
                    <a:pt x="1061" y="6"/>
                  </a:lnTo>
                  <a:lnTo>
                    <a:pt x="106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90"/>
            <p:cNvSpPr>
              <a:spLocks/>
            </p:cNvSpPr>
            <p:nvPr/>
          </p:nvSpPr>
          <p:spPr bwMode="auto">
            <a:xfrm>
              <a:off x="5366" y="3511"/>
              <a:ext cx="53" cy="34"/>
            </a:xfrm>
            <a:custGeom>
              <a:avLst/>
              <a:gdLst>
                <a:gd name="T0" fmla="*/ 26 w 107"/>
                <a:gd name="T1" fmla="*/ 0 h 66"/>
                <a:gd name="T2" fmla="*/ 23 w 107"/>
                <a:gd name="T3" fmla="*/ 3 h 66"/>
                <a:gd name="T4" fmla="*/ 20 w 107"/>
                <a:gd name="T5" fmla="*/ 6 h 66"/>
                <a:gd name="T6" fmla="*/ 17 w 107"/>
                <a:gd name="T7" fmla="*/ 8 h 66"/>
                <a:gd name="T8" fmla="*/ 14 w 107"/>
                <a:gd name="T9" fmla="*/ 10 h 66"/>
                <a:gd name="T10" fmla="*/ 11 w 107"/>
                <a:gd name="T11" fmla="*/ 11 h 66"/>
                <a:gd name="T12" fmla="*/ 8 w 107"/>
                <a:gd name="T13" fmla="*/ 13 h 66"/>
                <a:gd name="T14" fmla="*/ 4 w 107"/>
                <a:gd name="T15" fmla="*/ 14 h 66"/>
                <a:gd name="T16" fmla="*/ 1 w 107"/>
                <a:gd name="T17" fmla="*/ 16 h 66"/>
                <a:gd name="T18" fmla="*/ 0 w 107"/>
                <a:gd name="T19" fmla="*/ 16 h 66"/>
                <a:gd name="T20" fmla="*/ 0 w 107"/>
                <a:gd name="T21" fmla="*/ 17 h 66"/>
                <a:gd name="T22" fmla="*/ 0 w 107"/>
                <a:gd name="T23" fmla="*/ 18 h 66"/>
                <a:gd name="T24" fmla="*/ 0 w 107"/>
                <a:gd name="T25" fmla="*/ 18 h 66"/>
                <a:gd name="T26" fmla="*/ 4 w 107"/>
                <a:gd name="T27" fmla="*/ 16 h 66"/>
                <a:gd name="T28" fmla="*/ 8 w 107"/>
                <a:gd name="T29" fmla="*/ 15 h 66"/>
                <a:gd name="T30" fmla="*/ 11 w 107"/>
                <a:gd name="T31" fmla="*/ 13 h 66"/>
                <a:gd name="T32" fmla="*/ 15 w 107"/>
                <a:gd name="T33" fmla="*/ 11 h 66"/>
                <a:gd name="T34" fmla="*/ 18 w 107"/>
                <a:gd name="T35" fmla="*/ 9 h 66"/>
                <a:gd name="T36" fmla="*/ 21 w 107"/>
                <a:gd name="T37" fmla="*/ 7 h 66"/>
                <a:gd name="T38" fmla="*/ 24 w 107"/>
                <a:gd name="T39" fmla="*/ 4 h 66"/>
                <a:gd name="T40" fmla="*/ 26 w 107"/>
                <a:gd name="T41" fmla="*/ 0 h 66"/>
                <a:gd name="T42" fmla="*/ 26 w 107"/>
                <a:gd name="T43" fmla="*/ 0 h 66"/>
                <a:gd name="T44" fmla="*/ 26 w 107"/>
                <a:gd name="T45" fmla="*/ 0 h 66"/>
                <a:gd name="T46" fmla="*/ 26 w 107"/>
                <a:gd name="T47" fmla="*/ 0 h 66"/>
                <a:gd name="T48" fmla="*/ 26 w 107"/>
                <a:gd name="T49" fmla="*/ 0 h 66"/>
                <a:gd name="T50" fmla="*/ 26 w 107"/>
                <a:gd name="T51" fmla="*/ 0 h 6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7"/>
                <a:gd name="T79" fmla="*/ 0 h 66"/>
                <a:gd name="T80" fmla="*/ 107 w 107"/>
                <a:gd name="T81" fmla="*/ 66 h 6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7" h="66">
                  <a:moveTo>
                    <a:pt x="105" y="0"/>
                  </a:moveTo>
                  <a:lnTo>
                    <a:pt x="92" y="12"/>
                  </a:lnTo>
                  <a:lnTo>
                    <a:pt x="81" y="21"/>
                  </a:lnTo>
                  <a:lnTo>
                    <a:pt x="70" y="29"/>
                  </a:lnTo>
                  <a:lnTo>
                    <a:pt x="58" y="37"/>
                  </a:lnTo>
                  <a:lnTo>
                    <a:pt x="45" y="43"/>
                  </a:lnTo>
                  <a:lnTo>
                    <a:pt x="32" y="49"/>
                  </a:lnTo>
                  <a:lnTo>
                    <a:pt x="19" y="54"/>
                  </a:lnTo>
                  <a:lnTo>
                    <a:pt x="4" y="60"/>
                  </a:lnTo>
                  <a:lnTo>
                    <a:pt x="2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66"/>
                  </a:lnTo>
                  <a:lnTo>
                    <a:pt x="17" y="62"/>
                  </a:lnTo>
                  <a:lnTo>
                    <a:pt x="32" y="56"/>
                  </a:lnTo>
                  <a:lnTo>
                    <a:pt x="47" y="51"/>
                  </a:lnTo>
                  <a:lnTo>
                    <a:pt x="60" y="43"/>
                  </a:lnTo>
                  <a:lnTo>
                    <a:pt x="73" y="35"/>
                  </a:lnTo>
                  <a:lnTo>
                    <a:pt x="84" y="25"/>
                  </a:lnTo>
                  <a:lnTo>
                    <a:pt x="96" y="14"/>
                  </a:lnTo>
                  <a:lnTo>
                    <a:pt x="107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91"/>
            <p:cNvSpPr>
              <a:spLocks/>
            </p:cNvSpPr>
            <p:nvPr/>
          </p:nvSpPr>
          <p:spPr bwMode="auto">
            <a:xfrm>
              <a:off x="5305" y="3597"/>
              <a:ext cx="29" cy="168"/>
            </a:xfrm>
            <a:custGeom>
              <a:avLst/>
              <a:gdLst>
                <a:gd name="T0" fmla="*/ 14 w 58"/>
                <a:gd name="T1" fmla="*/ 0 h 335"/>
                <a:gd name="T2" fmla="*/ 13 w 58"/>
                <a:gd name="T3" fmla="*/ 10 h 335"/>
                <a:gd name="T4" fmla="*/ 13 w 58"/>
                <a:gd name="T5" fmla="*/ 19 h 335"/>
                <a:gd name="T6" fmla="*/ 13 w 58"/>
                <a:gd name="T7" fmla="*/ 29 h 335"/>
                <a:gd name="T8" fmla="*/ 13 w 58"/>
                <a:gd name="T9" fmla="*/ 38 h 335"/>
                <a:gd name="T10" fmla="*/ 12 w 58"/>
                <a:gd name="T11" fmla="*/ 50 h 335"/>
                <a:gd name="T12" fmla="*/ 9 w 58"/>
                <a:gd name="T13" fmla="*/ 61 h 335"/>
                <a:gd name="T14" fmla="*/ 5 w 58"/>
                <a:gd name="T15" fmla="*/ 73 h 335"/>
                <a:gd name="T16" fmla="*/ 0 w 58"/>
                <a:gd name="T17" fmla="*/ 83 h 335"/>
                <a:gd name="T18" fmla="*/ 0 w 58"/>
                <a:gd name="T19" fmla="*/ 84 h 335"/>
                <a:gd name="T20" fmla="*/ 1 w 58"/>
                <a:gd name="T21" fmla="*/ 84 h 335"/>
                <a:gd name="T22" fmla="*/ 1 w 58"/>
                <a:gd name="T23" fmla="*/ 84 h 335"/>
                <a:gd name="T24" fmla="*/ 2 w 58"/>
                <a:gd name="T25" fmla="*/ 83 h 335"/>
                <a:gd name="T26" fmla="*/ 6 w 58"/>
                <a:gd name="T27" fmla="*/ 75 h 335"/>
                <a:gd name="T28" fmla="*/ 9 w 58"/>
                <a:gd name="T29" fmla="*/ 66 h 335"/>
                <a:gd name="T30" fmla="*/ 12 w 58"/>
                <a:gd name="T31" fmla="*/ 57 h 335"/>
                <a:gd name="T32" fmla="*/ 14 w 58"/>
                <a:gd name="T33" fmla="*/ 48 h 335"/>
                <a:gd name="T34" fmla="*/ 15 w 58"/>
                <a:gd name="T35" fmla="*/ 37 h 335"/>
                <a:gd name="T36" fmla="*/ 14 w 58"/>
                <a:gd name="T37" fmla="*/ 24 h 335"/>
                <a:gd name="T38" fmla="*/ 14 w 58"/>
                <a:gd name="T39" fmla="*/ 13 h 335"/>
                <a:gd name="T40" fmla="*/ 14 w 58"/>
                <a:gd name="T41" fmla="*/ 0 h 335"/>
                <a:gd name="T42" fmla="*/ 14 w 58"/>
                <a:gd name="T43" fmla="*/ 0 h 335"/>
                <a:gd name="T44" fmla="*/ 14 w 58"/>
                <a:gd name="T45" fmla="*/ 0 h 335"/>
                <a:gd name="T46" fmla="*/ 14 w 58"/>
                <a:gd name="T47" fmla="*/ 0 h 335"/>
                <a:gd name="T48" fmla="*/ 14 w 58"/>
                <a:gd name="T49" fmla="*/ 0 h 335"/>
                <a:gd name="T50" fmla="*/ 14 w 58"/>
                <a:gd name="T51" fmla="*/ 0 h 3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"/>
                <a:gd name="T79" fmla="*/ 0 h 335"/>
                <a:gd name="T80" fmla="*/ 58 w 58"/>
                <a:gd name="T81" fmla="*/ 335 h 3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" h="335">
                  <a:moveTo>
                    <a:pt x="54" y="0"/>
                  </a:moveTo>
                  <a:lnTo>
                    <a:pt x="50" y="37"/>
                  </a:lnTo>
                  <a:lnTo>
                    <a:pt x="50" y="74"/>
                  </a:lnTo>
                  <a:lnTo>
                    <a:pt x="52" y="113"/>
                  </a:lnTo>
                  <a:lnTo>
                    <a:pt x="52" y="150"/>
                  </a:lnTo>
                  <a:lnTo>
                    <a:pt x="47" y="197"/>
                  </a:lnTo>
                  <a:lnTo>
                    <a:pt x="35" y="244"/>
                  </a:lnTo>
                  <a:lnTo>
                    <a:pt x="19" y="289"/>
                  </a:lnTo>
                  <a:lnTo>
                    <a:pt x="0" y="332"/>
                  </a:lnTo>
                  <a:lnTo>
                    <a:pt x="0" y="335"/>
                  </a:lnTo>
                  <a:lnTo>
                    <a:pt x="2" y="335"/>
                  </a:lnTo>
                  <a:lnTo>
                    <a:pt x="4" y="334"/>
                  </a:lnTo>
                  <a:lnTo>
                    <a:pt x="5" y="332"/>
                  </a:lnTo>
                  <a:lnTo>
                    <a:pt x="22" y="298"/>
                  </a:lnTo>
                  <a:lnTo>
                    <a:pt x="35" y="263"/>
                  </a:lnTo>
                  <a:lnTo>
                    <a:pt x="47" y="228"/>
                  </a:lnTo>
                  <a:lnTo>
                    <a:pt x="54" y="191"/>
                  </a:lnTo>
                  <a:lnTo>
                    <a:pt x="58" y="145"/>
                  </a:lnTo>
                  <a:lnTo>
                    <a:pt x="56" y="96"/>
                  </a:lnTo>
                  <a:lnTo>
                    <a:pt x="54" y="49"/>
                  </a:lnTo>
                  <a:lnTo>
                    <a:pt x="56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92"/>
            <p:cNvSpPr>
              <a:spLocks/>
            </p:cNvSpPr>
            <p:nvPr/>
          </p:nvSpPr>
          <p:spPr bwMode="auto">
            <a:xfrm>
              <a:off x="5153" y="3642"/>
              <a:ext cx="160" cy="212"/>
            </a:xfrm>
            <a:custGeom>
              <a:avLst/>
              <a:gdLst>
                <a:gd name="T0" fmla="*/ 76 w 322"/>
                <a:gd name="T1" fmla="*/ 0 h 425"/>
                <a:gd name="T2" fmla="*/ 77 w 322"/>
                <a:gd name="T3" fmla="*/ 9 h 425"/>
                <a:gd name="T4" fmla="*/ 77 w 322"/>
                <a:gd name="T5" fmla="*/ 18 h 425"/>
                <a:gd name="T6" fmla="*/ 77 w 322"/>
                <a:gd name="T7" fmla="*/ 27 h 425"/>
                <a:gd name="T8" fmla="*/ 75 w 322"/>
                <a:gd name="T9" fmla="*/ 36 h 425"/>
                <a:gd name="T10" fmla="*/ 73 w 322"/>
                <a:gd name="T11" fmla="*/ 44 h 425"/>
                <a:gd name="T12" fmla="*/ 70 w 322"/>
                <a:gd name="T13" fmla="*/ 53 h 425"/>
                <a:gd name="T14" fmla="*/ 66 w 322"/>
                <a:gd name="T15" fmla="*/ 61 h 425"/>
                <a:gd name="T16" fmla="*/ 61 w 322"/>
                <a:gd name="T17" fmla="*/ 69 h 425"/>
                <a:gd name="T18" fmla="*/ 55 w 322"/>
                <a:gd name="T19" fmla="*/ 75 h 425"/>
                <a:gd name="T20" fmla="*/ 49 w 322"/>
                <a:gd name="T21" fmla="*/ 81 h 425"/>
                <a:gd name="T22" fmla="*/ 42 w 322"/>
                <a:gd name="T23" fmla="*/ 85 h 425"/>
                <a:gd name="T24" fmla="*/ 35 w 322"/>
                <a:gd name="T25" fmla="*/ 89 h 425"/>
                <a:gd name="T26" fmla="*/ 28 w 322"/>
                <a:gd name="T27" fmla="*/ 93 h 425"/>
                <a:gd name="T28" fmla="*/ 20 w 322"/>
                <a:gd name="T29" fmla="*/ 95 h 425"/>
                <a:gd name="T30" fmla="*/ 12 w 322"/>
                <a:gd name="T31" fmla="*/ 98 h 425"/>
                <a:gd name="T32" fmla="*/ 4 w 322"/>
                <a:gd name="T33" fmla="*/ 99 h 425"/>
                <a:gd name="T34" fmla="*/ 2 w 322"/>
                <a:gd name="T35" fmla="*/ 101 h 425"/>
                <a:gd name="T36" fmla="*/ 1 w 322"/>
                <a:gd name="T37" fmla="*/ 103 h 425"/>
                <a:gd name="T38" fmla="*/ 0 w 322"/>
                <a:gd name="T39" fmla="*/ 105 h 425"/>
                <a:gd name="T40" fmla="*/ 2 w 322"/>
                <a:gd name="T41" fmla="*/ 106 h 425"/>
                <a:gd name="T42" fmla="*/ 10 w 322"/>
                <a:gd name="T43" fmla="*/ 106 h 425"/>
                <a:gd name="T44" fmla="*/ 19 w 322"/>
                <a:gd name="T45" fmla="*/ 105 h 425"/>
                <a:gd name="T46" fmla="*/ 27 w 322"/>
                <a:gd name="T47" fmla="*/ 103 h 425"/>
                <a:gd name="T48" fmla="*/ 35 w 322"/>
                <a:gd name="T49" fmla="*/ 100 h 425"/>
                <a:gd name="T50" fmla="*/ 43 w 322"/>
                <a:gd name="T51" fmla="*/ 97 h 425"/>
                <a:gd name="T52" fmla="*/ 50 w 322"/>
                <a:gd name="T53" fmla="*/ 92 h 425"/>
                <a:gd name="T54" fmla="*/ 56 w 322"/>
                <a:gd name="T55" fmla="*/ 87 h 425"/>
                <a:gd name="T56" fmla="*/ 62 w 322"/>
                <a:gd name="T57" fmla="*/ 80 h 425"/>
                <a:gd name="T58" fmla="*/ 69 w 322"/>
                <a:gd name="T59" fmla="*/ 72 h 425"/>
                <a:gd name="T60" fmla="*/ 74 w 322"/>
                <a:gd name="T61" fmla="*/ 62 h 425"/>
                <a:gd name="T62" fmla="*/ 77 w 322"/>
                <a:gd name="T63" fmla="*/ 52 h 425"/>
                <a:gd name="T64" fmla="*/ 79 w 322"/>
                <a:gd name="T65" fmla="*/ 42 h 425"/>
                <a:gd name="T66" fmla="*/ 80 w 322"/>
                <a:gd name="T67" fmla="*/ 32 h 425"/>
                <a:gd name="T68" fmla="*/ 80 w 322"/>
                <a:gd name="T69" fmla="*/ 21 h 425"/>
                <a:gd name="T70" fmla="*/ 78 w 322"/>
                <a:gd name="T71" fmla="*/ 10 h 425"/>
                <a:gd name="T72" fmla="*/ 77 w 322"/>
                <a:gd name="T73" fmla="*/ 0 h 425"/>
                <a:gd name="T74" fmla="*/ 77 w 322"/>
                <a:gd name="T75" fmla="*/ 0 h 425"/>
                <a:gd name="T76" fmla="*/ 77 w 322"/>
                <a:gd name="T77" fmla="*/ 0 h 425"/>
                <a:gd name="T78" fmla="*/ 76 w 322"/>
                <a:gd name="T79" fmla="*/ 0 h 425"/>
                <a:gd name="T80" fmla="*/ 76 w 322"/>
                <a:gd name="T81" fmla="*/ 0 h 425"/>
                <a:gd name="T82" fmla="*/ 76 w 322"/>
                <a:gd name="T83" fmla="*/ 0 h 4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2"/>
                <a:gd name="T127" fmla="*/ 0 h 425"/>
                <a:gd name="T128" fmla="*/ 322 w 322"/>
                <a:gd name="T129" fmla="*/ 425 h 4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2" h="425">
                  <a:moveTo>
                    <a:pt x="307" y="0"/>
                  </a:moveTo>
                  <a:lnTo>
                    <a:pt x="310" y="39"/>
                  </a:lnTo>
                  <a:lnTo>
                    <a:pt x="312" y="74"/>
                  </a:lnTo>
                  <a:lnTo>
                    <a:pt x="309" y="111"/>
                  </a:lnTo>
                  <a:lnTo>
                    <a:pt x="303" y="144"/>
                  </a:lnTo>
                  <a:lnTo>
                    <a:pt x="294" y="179"/>
                  </a:lnTo>
                  <a:lnTo>
                    <a:pt x="281" y="212"/>
                  </a:lnTo>
                  <a:lnTo>
                    <a:pt x="266" y="244"/>
                  </a:lnTo>
                  <a:lnTo>
                    <a:pt x="245" y="277"/>
                  </a:lnTo>
                  <a:lnTo>
                    <a:pt x="224" y="302"/>
                  </a:lnTo>
                  <a:lnTo>
                    <a:pt x="198" y="325"/>
                  </a:lnTo>
                  <a:lnTo>
                    <a:pt x="172" y="343"/>
                  </a:lnTo>
                  <a:lnTo>
                    <a:pt x="142" y="359"/>
                  </a:lnTo>
                  <a:lnTo>
                    <a:pt x="112" y="372"/>
                  </a:lnTo>
                  <a:lnTo>
                    <a:pt x="81" y="382"/>
                  </a:lnTo>
                  <a:lnTo>
                    <a:pt x="49" y="392"/>
                  </a:lnTo>
                  <a:lnTo>
                    <a:pt x="19" y="399"/>
                  </a:lnTo>
                  <a:lnTo>
                    <a:pt x="11" y="405"/>
                  </a:lnTo>
                  <a:lnTo>
                    <a:pt x="4" y="413"/>
                  </a:lnTo>
                  <a:lnTo>
                    <a:pt x="0" y="421"/>
                  </a:lnTo>
                  <a:lnTo>
                    <a:pt x="9" y="425"/>
                  </a:lnTo>
                  <a:lnTo>
                    <a:pt x="43" y="425"/>
                  </a:lnTo>
                  <a:lnTo>
                    <a:pt x="77" y="423"/>
                  </a:lnTo>
                  <a:lnTo>
                    <a:pt x="110" y="415"/>
                  </a:lnTo>
                  <a:lnTo>
                    <a:pt x="142" y="403"/>
                  </a:lnTo>
                  <a:lnTo>
                    <a:pt x="174" y="390"/>
                  </a:lnTo>
                  <a:lnTo>
                    <a:pt x="202" y="370"/>
                  </a:lnTo>
                  <a:lnTo>
                    <a:pt x="228" y="349"/>
                  </a:lnTo>
                  <a:lnTo>
                    <a:pt x="252" y="323"/>
                  </a:lnTo>
                  <a:lnTo>
                    <a:pt x="277" y="288"/>
                  </a:lnTo>
                  <a:lnTo>
                    <a:pt x="297" y="249"/>
                  </a:lnTo>
                  <a:lnTo>
                    <a:pt x="310" y="210"/>
                  </a:lnTo>
                  <a:lnTo>
                    <a:pt x="318" y="170"/>
                  </a:lnTo>
                  <a:lnTo>
                    <a:pt x="322" y="129"/>
                  </a:lnTo>
                  <a:lnTo>
                    <a:pt x="322" y="86"/>
                  </a:lnTo>
                  <a:lnTo>
                    <a:pt x="316" y="43"/>
                  </a:lnTo>
                  <a:lnTo>
                    <a:pt x="309" y="0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93"/>
            <p:cNvSpPr>
              <a:spLocks/>
            </p:cNvSpPr>
            <p:nvPr/>
          </p:nvSpPr>
          <p:spPr bwMode="auto">
            <a:xfrm>
              <a:off x="4988" y="3776"/>
              <a:ext cx="263" cy="91"/>
            </a:xfrm>
            <a:custGeom>
              <a:avLst/>
              <a:gdLst>
                <a:gd name="T0" fmla="*/ 132 w 525"/>
                <a:gd name="T1" fmla="*/ 0 h 181"/>
                <a:gd name="T2" fmla="*/ 130 w 525"/>
                <a:gd name="T3" fmla="*/ 4 h 181"/>
                <a:gd name="T4" fmla="*/ 128 w 525"/>
                <a:gd name="T5" fmla="*/ 7 h 181"/>
                <a:gd name="T6" fmla="*/ 126 w 525"/>
                <a:gd name="T7" fmla="*/ 10 h 181"/>
                <a:gd name="T8" fmla="*/ 123 w 525"/>
                <a:gd name="T9" fmla="*/ 13 h 181"/>
                <a:gd name="T10" fmla="*/ 121 w 525"/>
                <a:gd name="T11" fmla="*/ 16 h 181"/>
                <a:gd name="T12" fmla="*/ 119 w 525"/>
                <a:gd name="T13" fmla="*/ 19 h 181"/>
                <a:gd name="T14" fmla="*/ 116 w 525"/>
                <a:gd name="T15" fmla="*/ 21 h 181"/>
                <a:gd name="T16" fmla="*/ 114 w 525"/>
                <a:gd name="T17" fmla="*/ 24 h 181"/>
                <a:gd name="T18" fmla="*/ 109 w 525"/>
                <a:gd name="T19" fmla="*/ 27 h 181"/>
                <a:gd name="T20" fmla="*/ 104 w 525"/>
                <a:gd name="T21" fmla="*/ 30 h 181"/>
                <a:gd name="T22" fmla="*/ 98 w 525"/>
                <a:gd name="T23" fmla="*/ 32 h 181"/>
                <a:gd name="T24" fmla="*/ 92 w 525"/>
                <a:gd name="T25" fmla="*/ 33 h 181"/>
                <a:gd name="T26" fmla="*/ 86 w 525"/>
                <a:gd name="T27" fmla="*/ 34 h 181"/>
                <a:gd name="T28" fmla="*/ 81 w 525"/>
                <a:gd name="T29" fmla="*/ 35 h 181"/>
                <a:gd name="T30" fmla="*/ 75 w 525"/>
                <a:gd name="T31" fmla="*/ 36 h 181"/>
                <a:gd name="T32" fmla="*/ 70 w 525"/>
                <a:gd name="T33" fmla="*/ 36 h 181"/>
                <a:gd name="T34" fmla="*/ 62 w 525"/>
                <a:gd name="T35" fmla="*/ 37 h 181"/>
                <a:gd name="T36" fmla="*/ 53 w 525"/>
                <a:gd name="T37" fmla="*/ 36 h 181"/>
                <a:gd name="T38" fmla="*/ 45 w 525"/>
                <a:gd name="T39" fmla="*/ 35 h 181"/>
                <a:gd name="T40" fmla="*/ 37 w 525"/>
                <a:gd name="T41" fmla="*/ 33 h 181"/>
                <a:gd name="T42" fmla="*/ 28 w 525"/>
                <a:gd name="T43" fmla="*/ 32 h 181"/>
                <a:gd name="T44" fmla="*/ 21 w 525"/>
                <a:gd name="T45" fmla="*/ 29 h 181"/>
                <a:gd name="T46" fmla="*/ 13 w 525"/>
                <a:gd name="T47" fmla="*/ 27 h 181"/>
                <a:gd name="T48" fmla="*/ 5 w 525"/>
                <a:gd name="T49" fmla="*/ 25 h 181"/>
                <a:gd name="T50" fmla="*/ 3 w 525"/>
                <a:gd name="T51" fmla="*/ 25 h 181"/>
                <a:gd name="T52" fmla="*/ 1 w 525"/>
                <a:gd name="T53" fmla="*/ 26 h 181"/>
                <a:gd name="T54" fmla="*/ 0 w 525"/>
                <a:gd name="T55" fmla="*/ 28 h 181"/>
                <a:gd name="T56" fmla="*/ 1 w 525"/>
                <a:gd name="T57" fmla="*/ 30 h 181"/>
                <a:gd name="T58" fmla="*/ 6 w 525"/>
                <a:gd name="T59" fmla="*/ 32 h 181"/>
                <a:gd name="T60" fmla="*/ 10 w 525"/>
                <a:gd name="T61" fmla="*/ 35 h 181"/>
                <a:gd name="T62" fmla="*/ 15 w 525"/>
                <a:gd name="T63" fmla="*/ 37 h 181"/>
                <a:gd name="T64" fmla="*/ 20 w 525"/>
                <a:gd name="T65" fmla="*/ 39 h 181"/>
                <a:gd name="T66" fmla="*/ 25 w 525"/>
                <a:gd name="T67" fmla="*/ 41 h 181"/>
                <a:gd name="T68" fmla="*/ 30 w 525"/>
                <a:gd name="T69" fmla="*/ 42 h 181"/>
                <a:gd name="T70" fmla="*/ 35 w 525"/>
                <a:gd name="T71" fmla="*/ 44 h 181"/>
                <a:gd name="T72" fmla="*/ 40 w 525"/>
                <a:gd name="T73" fmla="*/ 45 h 181"/>
                <a:gd name="T74" fmla="*/ 45 w 525"/>
                <a:gd name="T75" fmla="*/ 45 h 181"/>
                <a:gd name="T76" fmla="*/ 50 w 525"/>
                <a:gd name="T77" fmla="*/ 46 h 181"/>
                <a:gd name="T78" fmla="*/ 56 w 525"/>
                <a:gd name="T79" fmla="*/ 46 h 181"/>
                <a:gd name="T80" fmla="*/ 61 w 525"/>
                <a:gd name="T81" fmla="*/ 45 h 181"/>
                <a:gd name="T82" fmla="*/ 66 w 525"/>
                <a:gd name="T83" fmla="*/ 45 h 181"/>
                <a:gd name="T84" fmla="*/ 71 w 525"/>
                <a:gd name="T85" fmla="*/ 44 h 181"/>
                <a:gd name="T86" fmla="*/ 77 w 525"/>
                <a:gd name="T87" fmla="*/ 43 h 181"/>
                <a:gd name="T88" fmla="*/ 82 w 525"/>
                <a:gd name="T89" fmla="*/ 42 h 181"/>
                <a:gd name="T90" fmla="*/ 91 w 525"/>
                <a:gd name="T91" fmla="*/ 40 h 181"/>
                <a:gd name="T92" fmla="*/ 98 w 525"/>
                <a:gd name="T93" fmla="*/ 36 h 181"/>
                <a:gd name="T94" fmla="*/ 105 w 525"/>
                <a:gd name="T95" fmla="*/ 32 h 181"/>
                <a:gd name="T96" fmla="*/ 112 w 525"/>
                <a:gd name="T97" fmla="*/ 28 h 181"/>
                <a:gd name="T98" fmla="*/ 117 w 525"/>
                <a:gd name="T99" fmla="*/ 22 h 181"/>
                <a:gd name="T100" fmla="*/ 122 w 525"/>
                <a:gd name="T101" fmla="*/ 15 h 181"/>
                <a:gd name="T102" fmla="*/ 127 w 525"/>
                <a:gd name="T103" fmla="*/ 8 h 181"/>
                <a:gd name="T104" fmla="*/ 132 w 525"/>
                <a:gd name="T105" fmla="*/ 0 h 181"/>
                <a:gd name="T106" fmla="*/ 132 w 525"/>
                <a:gd name="T107" fmla="*/ 0 h 181"/>
                <a:gd name="T108" fmla="*/ 132 w 525"/>
                <a:gd name="T109" fmla="*/ 0 h 181"/>
                <a:gd name="T110" fmla="*/ 132 w 525"/>
                <a:gd name="T111" fmla="*/ 0 h 181"/>
                <a:gd name="T112" fmla="*/ 132 w 525"/>
                <a:gd name="T113" fmla="*/ 0 h 181"/>
                <a:gd name="T114" fmla="*/ 132 w 525"/>
                <a:gd name="T115" fmla="*/ 0 h 1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5"/>
                <a:gd name="T175" fmla="*/ 0 h 181"/>
                <a:gd name="T176" fmla="*/ 525 w 525"/>
                <a:gd name="T177" fmla="*/ 181 h 1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5" h="181">
                  <a:moveTo>
                    <a:pt x="525" y="0"/>
                  </a:moveTo>
                  <a:lnTo>
                    <a:pt x="518" y="14"/>
                  </a:lnTo>
                  <a:lnTo>
                    <a:pt x="509" y="25"/>
                  </a:lnTo>
                  <a:lnTo>
                    <a:pt x="501" y="39"/>
                  </a:lnTo>
                  <a:lnTo>
                    <a:pt x="492" y="51"/>
                  </a:lnTo>
                  <a:lnTo>
                    <a:pt x="484" y="62"/>
                  </a:lnTo>
                  <a:lnTo>
                    <a:pt x="475" y="74"/>
                  </a:lnTo>
                  <a:lnTo>
                    <a:pt x="464" y="84"/>
                  </a:lnTo>
                  <a:lnTo>
                    <a:pt x="453" y="93"/>
                  </a:lnTo>
                  <a:lnTo>
                    <a:pt x="434" y="105"/>
                  </a:lnTo>
                  <a:lnTo>
                    <a:pt x="413" y="117"/>
                  </a:lnTo>
                  <a:lnTo>
                    <a:pt x="391" y="125"/>
                  </a:lnTo>
                  <a:lnTo>
                    <a:pt x="368" y="130"/>
                  </a:lnTo>
                  <a:lnTo>
                    <a:pt x="344" y="134"/>
                  </a:lnTo>
                  <a:lnTo>
                    <a:pt x="322" y="138"/>
                  </a:lnTo>
                  <a:lnTo>
                    <a:pt x="299" y="142"/>
                  </a:lnTo>
                  <a:lnTo>
                    <a:pt x="277" y="144"/>
                  </a:lnTo>
                  <a:lnTo>
                    <a:pt x="245" y="146"/>
                  </a:lnTo>
                  <a:lnTo>
                    <a:pt x="211" y="144"/>
                  </a:lnTo>
                  <a:lnTo>
                    <a:pt x="180" y="138"/>
                  </a:lnTo>
                  <a:lnTo>
                    <a:pt x="146" y="132"/>
                  </a:lnTo>
                  <a:lnTo>
                    <a:pt x="112" y="125"/>
                  </a:lnTo>
                  <a:lnTo>
                    <a:pt x="81" y="115"/>
                  </a:lnTo>
                  <a:lnTo>
                    <a:pt x="49" y="107"/>
                  </a:lnTo>
                  <a:lnTo>
                    <a:pt x="17" y="97"/>
                  </a:lnTo>
                  <a:lnTo>
                    <a:pt x="11" y="99"/>
                  </a:lnTo>
                  <a:lnTo>
                    <a:pt x="4" y="103"/>
                  </a:lnTo>
                  <a:lnTo>
                    <a:pt x="0" y="111"/>
                  </a:lnTo>
                  <a:lnTo>
                    <a:pt x="2" y="117"/>
                  </a:lnTo>
                  <a:lnTo>
                    <a:pt x="21" y="128"/>
                  </a:lnTo>
                  <a:lnTo>
                    <a:pt x="39" y="138"/>
                  </a:lnTo>
                  <a:lnTo>
                    <a:pt x="58" y="148"/>
                  </a:lnTo>
                  <a:lnTo>
                    <a:pt x="79" y="156"/>
                  </a:lnTo>
                  <a:lnTo>
                    <a:pt x="97" y="162"/>
                  </a:lnTo>
                  <a:lnTo>
                    <a:pt x="118" y="167"/>
                  </a:lnTo>
                  <a:lnTo>
                    <a:pt x="138" y="173"/>
                  </a:lnTo>
                  <a:lnTo>
                    <a:pt x="159" y="177"/>
                  </a:lnTo>
                  <a:lnTo>
                    <a:pt x="178" y="179"/>
                  </a:lnTo>
                  <a:lnTo>
                    <a:pt x="198" y="181"/>
                  </a:lnTo>
                  <a:lnTo>
                    <a:pt x="221" y="181"/>
                  </a:lnTo>
                  <a:lnTo>
                    <a:pt x="241" y="179"/>
                  </a:lnTo>
                  <a:lnTo>
                    <a:pt x="262" y="179"/>
                  </a:lnTo>
                  <a:lnTo>
                    <a:pt x="282" y="175"/>
                  </a:lnTo>
                  <a:lnTo>
                    <a:pt x="305" y="171"/>
                  </a:lnTo>
                  <a:lnTo>
                    <a:pt x="325" y="167"/>
                  </a:lnTo>
                  <a:lnTo>
                    <a:pt x="361" y="158"/>
                  </a:lnTo>
                  <a:lnTo>
                    <a:pt x="391" y="144"/>
                  </a:lnTo>
                  <a:lnTo>
                    <a:pt x="419" y="128"/>
                  </a:lnTo>
                  <a:lnTo>
                    <a:pt x="445" y="109"/>
                  </a:lnTo>
                  <a:lnTo>
                    <a:pt x="467" y="86"/>
                  </a:lnTo>
                  <a:lnTo>
                    <a:pt x="488" y="60"/>
                  </a:lnTo>
                  <a:lnTo>
                    <a:pt x="507" y="31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94"/>
            <p:cNvSpPr>
              <a:spLocks/>
            </p:cNvSpPr>
            <p:nvPr/>
          </p:nvSpPr>
          <p:spPr bwMode="auto">
            <a:xfrm>
              <a:off x="5171" y="2885"/>
              <a:ext cx="48" cy="223"/>
            </a:xfrm>
            <a:custGeom>
              <a:avLst/>
              <a:gdLst>
                <a:gd name="T0" fmla="*/ 17 w 95"/>
                <a:gd name="T1" fmla="*/ 0 h 447"/>
                <a:gd name="T2" fmla="*/ 21 w 95"/>
                <a:gd name="T3" fmla="*/ 20 h 447"/>
                <a:gd name="T4" fmla="*/ 22 w 95"/>
                <a:gd name="T5" fmla="*/ 41 h 447"/>
                <a:gd name="T6" fmla="*/ 19 w 95"/>
                <a:gd name="T7" fmla="*/ 61 h 447"/>
                <a:gd name="T8" fmla="*/ 11 w 95"/>
                <a:gd name="T9" fmla="*/ 80 h 447"/>
                <a:gd name="T10" fmla="*/ 6 w 95"/>
                <a:gd name="T11" fmla="*/ 88 h 447"/>
                <a:gd name="T12" fmla="*/ 3 w 95"/>
                <a:gd name="T13" fmla="*/ 94 h 447"/>
                <a:gd name="T14" fmla="*/ 0 w 95"/>
                <a:gd name="T15" fmla="*/ 101 h 447"/>
                <a:gd name="T16" fmla="*/ 1 w 95"/>
                <a:gd name="T17" fmla="*/ 110 h 447"/>
                <a:gd name="T18" fmla="*/ 2 w 95"/>
                <a:gd name="T19" fmla="*/ 111 h 447"/>
                <a:gd name="T20" fmla="*/ 3 w 95"/>
                <a:gd name="T21" fmla="*/ 111 h 447"/>
                <a:gd name="T22" fmla="*/ 4 w 95"/>
                <a:gd name="T23" fmla="*/ 109 h 447"/>
                <a:gd name="T24" fmla="*/ 4 w 95"/>
                <a:gd name="T25" fmla="*/ 108 h 447"/>
                <a:gd name="T26" fmla="*/ 4 w 95"/>
                <a:gd name="T27" fmla="*/ 102 h 447"/>
                <a:gd name="T28" fmla="*/ 6 w 95"/>
                <a:gd name="T29" fmla="*/ 95 h 447"/>
                <a:gd name="T30" fmla="*/ 9 w 95"/>
                <a:gd name="T31" fmla="*/ 88 h 447"/>
                <a:gd name="T32" fmla="*/ 12 w 95"/>
                <a:gd name="T33" fmla="*/ 82 h 447"/>
                <a:gd name="T34" fmla="*/ 15 w 95"/>
                <a:gd name="T35" fmla="*/ 75 h 447"/>
                <a:gd name="T36" fmla="*/ 18 w 95"/>
                <a:gd name="T37" fmla="*/ 68 h 447"/>
                <a:gd name="T38" fmla="*/ 21 w 95"/>
                <a:gd name="T39" fmla="*/ 62 h 447"/>
                <a:gd name="T40" fmla="*/ 23 w 95"/>
                <a:gd name="T41" fmla="*/ 55 h 447"/>
                <a:gd name="T42" fmla="*/ 24 w 95"/>
                <a:gd name="T43" fmla="*/ 41 h 447"/>
                <a:gd name="T44" fmla="*/ 24 w 95"/>
                <a:gd name="T45" fmla="*/ 27 h 447"/>
                <a:gd name="T46" fmla="*/ 21 w 95"/>
                <a:gd name="T47" fmla="*/ 13 h 447"/>
                <a:gd name="T48" fmla="*/ 18 w 95"/>
                <a:gd name="T49" fmla="*/ 0 h 447"/>
                <a:gd name="T50" fmla="*/ 18 w 95"/>
                <a:gd name="T51" fmla="*/ 0 h 447"/>
                <a:gd name="T52" fmla="*/ 18 w 95"/>
                <a:gd name="T53" fmla="*/ 0 h 447"/>
                <a:gd name="T54" fmla="*/ 17 w 95"/>
                <a:gd name="T55" fmla="*/ 0 h 447"/>
                <a:gd name="T56" fmla="*/ 17 w 95"/>
                <a:gd name="T57" fmla="*/ 0 h 447"/>
                <a:gd name="T58" fmla="*/ 17 w 95"/>
                <a:gd name="T59" fmla="*/ 0 h 4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5"/>
                <a:gd name="T91" fmla="*/ 0 h 447"/>
                <a:gd name="T92" fmla="*/ 95 w 95"/>
                <a:gd name="T93" fmla="*/ 447 h 44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5" h="447">
                  <a:moveTo>
                    <a:pt x="67" y="0"/>
                  </a:moveTo>
                  <a:lnTo>
                    <a:pt x="84" y="80"/>
                  </a:lnTo>
                  <a:lnTo>
                    <a:pt x="86" y="164"/>
                  </a:lnTo>
                  <a:lnTo>
                    <a:pt x="74" y="244"/>
                  </a:lnTo>
                  <a:lnTo>
                    <a:pt x="43" y="322"/>
                  </a:lnTo>
                  <a:lnTo>
                    <a:pt x="24" y="353"/>
                  </a:lnTo>
                  <a:lnTo>
                    <a:pt x="9" y="378"/>
                  </a:lnTo>
                  <a:lnTo>
                    <a:pt x="0" y="406"/>
                  </a:lnTo>
                  <a:lnTo>
                    <a:pt x="1" y="443"/>
                  </a:lnTo>
                  <a:lnTo>
                    <a:pt x="5" y="447"/>
                  </a:lnTo>
                  <a:lnTo>
                    <a:pt x="9" y="445"/>
                  </a:lnTo>
                  <a:lnTo>
                    <a:pt x="13" y="439"/>
                  </a:lnTo>
                  <a:lnTo>
                    <a:pt x="14" y="435"/>
                  </a:lnTo>
                  <a:lnTo>
                    <a:pt x="16" y="410"/>
                  </a:lnTo>
                  <a:lnTo>
                    <a:pt x="24" y="382"/>
                  </a:lnTo>
                  <a:lnTo>
                    <a:pt x="35" y="355"/>
                  </a:lnTo>
                  <a:lnTo>
                    <a:pt x="46" y="328"/>
                  </a:lnTo>
                  <a:lnTo>
                    <a:pt x="59" y="301"/>
                  </a:lnTo>
                  <a:lnTo>
                    <a:pt x="72" y="273"/>
                  </a:lnTo>
                  <a:lnTo>
                    <a:pt x="82" y="248"/>
                  </a:lnTo>
                  <a:lnTo>
                    <a:pt x="89" y="221"/>
                  </a:lnTo>
                  <a:lnTo>
                    <a:pt x="95" y="166"/>
                  </a:lnTo>
                  <a:lnTo>
                    <a:pt x="93" y="110"/>
                  </a:lnTo>
                  <a:lnTo>
                    <a:pt x="84" y="53"/>
                  </a:lnTo>
                  <a:lnTo>
                    <a:pt x="69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95"/>
            <p:cNvSpPr>
              <a:spLocks/>
            </p:cNvSpPr>
            <p:nvPr/>
          </p:nvSpPr>
          <p:spPr bwMode="auto">
            <a:xfrm>
              <a:off x="4769" y="3744"/>
              <a:ext cx="264" cy="78"/>
            </a:xfrm>
            <a:custGeom>
              <a:avLst/>
              <a:gdLst>
                <a:gd name="T0" fmla="*/ 0 w 527"/>
                <a:gd name="T1" fmla="*/ 1 h 155"/>
                <a:gd name="T2" fmla="*/ 4 w 527"/>
                <a:gd name="T3" fmla="*/ 4 h 155"/>
                <a:gd name="T4" fmla="*/ 8 w 527"/>
                <a:gd name="T5" fmla="*/ 7 h 155"/>
                <a:gd name="T6" fmla="*/ 12 w 527"/>
                <a:gd name="T7" fmla="*/ 10 h 155"/>
                <a:gd name="T8" fmla="*/ 15 w 527"/>
                <a:gd name="T9" fmla="*/ 12 h 155"/>
                <a:gd name="T10" fmla="*/ 19 w 527"/>
                <a:gd name="T11" fmla="*/ 15 h 155"/>
                <a:gd name="T12" fmla="*/ 23 w 527"/>
                <a:gd name="T13" fmla="*/ 17 h 155"/>
                <a:gd name="T14" fmla="*/ 27 w 527"/>
                <a:gd name="T15" fmla="*/ 19 h 155"/>
                <a:gd name="T16" fmla="*/ 31 w 527"/>
                <a:gd name="T17" fmla="*/ 22 h 155"/>
                <a:gd name="T18" fmla="*/ 35 w 527"/>
                <a:gd name="T19" fmla="*/ 24 h 155"/>
                <a:gd name="T20" fmla="*/ 40 w 527"/>
                <a:gd name="T21" fmla="*/ 27 h 155"/>
                <a:gd name="T22" fmla="*/ 45 w 527"/>
                <a:gd name="T23" fmla="*/ 29 h 155"/>
                <a:gd name="T24" fmla="*/ 51 w 527"/>
                <a:gd name="T25" fmla="*/ 32 h 155"/>
                <a:gd name="T26" fmla="*/ 56 w 527"/>
                <a:gd name="T27" fmla="*/ 34 h 155"/>
                <a:gd name="T28" fmla="*/ 61 w 527"/>
                <a:gd name="T29" fmla="*/ 36 h 155"/>
                <a:gd name="T30" fmla="*/ 66 w 527"/>
                <a:gd name="T31" fmla="*/ 38 h 155"/>
                <a:gd name="T32" fmla="*/ 71 w 527"/>
                <a:gd name="T33" fmla="*/ 39 h 155"/>
                <a:gd name="T34" fmla="*/ 80 w 527"/>
                <a:gd name="T35" fmla="*/ 39 h 155"/>
                <a:gd name="T36" fmla="*/ 89 w 527"/>
                <a:gd name="T37" fmla="*/ 39 h 155"/>
                <a:gd name="T38" fmla="*/ 97 w 527"/>
                <a:gd name="T39" fmla="*/ 37 h 155"/>
                <a:gd name="T40" fmla="*/ 105 w 527"/>
                <a:gd name="T41" fmla="*/ 34 h 155"/>
                <a:gd name="T42" fmla="*/ 112 w 527"/>
                <a:gd name="T43" fmla="*/ 31 h 155"/>
                <a:gd name="T44" fmla="*/ 119 w 527"/>
                <a:gd name="T45" fmla="*/ 26 h 155"/>
                <a:gd name="T46" fmla="*/ 126 w 527"/>
                <a:gd name="T47" fmla="*/ 21 h 155"/>
                <a:gd name="T48" fmla="*/ 132 w 527"/>
                <a:gd name="T49" fmla="*/ 15 h 155"/>
                <a:gd name="T50" fmla="*/ 132 w 527"/>
                <a:gd name="T51" fmla="*/ 14 h 155"/>
                <a:gd name="T52" fmla="*/ 132 w 527"/>
                <a:gd name="T53" fmla="*/ 14 h 155"/>
                <a:gd name="T54" fmla="*/ 132 w 527"/>
                <a:gd name="T55" fmla="*/ 13 h 155"/>
                <a:gd name="T56" fmla="*/ 132 w 527"/>
                <a:gd name="T57" fmla="*/ 13 h 155"/>
                <a:gd name="T58" fmla="*/ 125 w 527"/>
                <a:gd name="T59" fmla="*/ 20 h 155"/>
                <a:gd name="T60" fmla="*/ 117 w 527"/>
                <a:gd name="T61" fmla="*/ 25 h 155"/>
                <a:gd name="T62" fmla="*/ 109 w 527"/>
                <a:gd name="T63" fmla="*/ 30 h 155"/>
                <a:gd name="T64" fmla="*/ 101 w 527"/>
                <a:gd name="T65" fmla="*/ 34 h 155"/>
                <a:gd name="T66" fmla="*/ 92 w 527"/>
                <a:gd name="T67" fmla="*/ 36 h 155"/>
                <a:gd name="T68" fmla="*/ 83 w 527"/>
                <a:gd name="T69" fmla="*/ 37 h 155"/>
                <a:gd name="T70" fmla="*/ 75 w 527"/>
                <a:gd name="T71" fmla="*/ 37 h 155"/>
                <a:gd name="T72" fmla="*/ 65 w 527"/>
                <a:gd name="T73" fmla="*/ 35 h 155"/>
                <a:gd name="T74" fmla="*/ 57 w 527"/>
                <a:gd name="T75" fmla="*/ 32 h 155"/>
                <a:gd name="T76" fmla="*/ 48 w 527"/>
                <a:gd name="T77" fmla="*/ 29 h 155"/>
                <a:gd name="T78" fmla="*/ 40 w 527"/>
                <a:gd name="T79" fmla="*/ 25 h 155"/>
                <a:gd name="T80" fmla="*/ 32 w 527"/>
                <a:gd name="T81" fmla="*/ 21 h 155"/>
                <a:gd name="T82" fmla="*/ 23 w 527"/>
                <a:gd name="T83" fmla="*/ 16 h 155"/>
                <a:gd name="T84" fmla="*/ 15 w 527"/>
                <a:gd name="T85" fmla="*/ 11 h 155"/>
                <a:gd name="T86" fmla="*/ 8 w 527"/>
                <a:gd name="T87" fmla="*/ 6 h 155"/>
                <a:gd name="T88" fmla="*/ 1 w 527"/>
                <a:gd name="T89" fmla="*/ 0 h 155"/>
                <a:gd name="T90" fmla="*/ 0 w 527"/>
                <a:gd name="T91" fmla="*/ 0 h 155"/>
                <a:gd name="T92" fmla="*/ 0 w 527"/>
                <a:gd name="T93" fmla="*/ 0 h 155"/>
                <a:gd name="T94" fmla="*/ 0 w 527"/>
                <a:gd name="T95" fmla="*/ 1 h 155"/>
                <a:gd name="T96" fmla="*/ 0 w 527"/>
                <a:gd name="T97" fmla="*/ 1 h 155"/>
                <a:gd name="T98" fmla="*/ 0 w 527"/>
                <a:gd name="T99" fmla="*/ 1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27"/>
                <a:gd name="T151" fmla="*/ 0 h 155"/>
                <a:gd name="T152" fmla="*/ 527 w 527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27" h="155">
                  <a:moveTo>
                    <a:pt x="0" y="2"/>
                  </a:moveTo>
                  <a:lnTo>
                    <a:pt x="15" y="13"/>
                  </a:lnTo>
                  <a:lnTo>
                    <a:pt x="30" y="25"/>
                  </a:lnTo>
                  <a:lnTo>
                    <a:pt x="45" y="37"/>
                  </a:lnTo>
                  <a:lnTo>
                    <a:pt x="60" y="46"/>
                  </a:lnTo>
                  <a:lnTo>
                    <a:pt x="74" y="58"/>
                  </a:lnTo>
                  <a:lnTo>
                    <a:pt x="91" y="68"/>
                  </a:lnTo>
                  <a:lnTo>
                    <a:pt x="106" y="76"/>
                  </a:lnTo>
                  <a:lnTo>
                    <a:pt x="123" y="85"/>
                  </a:lnTo>
                  <a:lnTo>
                    <a:pt x="140" y="95"/>
                  </a:lnTo>
                  <a:lnTo>
                    <a:pt x="159" y="105"/>
                  </a:lnTo>
                  <a:lnTo>
                    <a:pt x="179" y="116"/>
                  </a:lnTo>
                  <a:lnTo>
                    <a:pt x="202" y="126"/>
                  </a:lnTo>
                  <a:lnTo>
                    <a:pt x="222" y="136"/>
                  </a:lnTo>
                  <a:lnTo>
                    <a:pt x="243" y="144"/>
                  </a:lnTo>
                  <a:lnTo>
                    <a:pt x="263" y="150"/>
                  </a:lnTo>
                  <a:lnTo>
                    <a:pt x="284" y="154"/>
                  </a:lnTo>
                  <a:lnTo>
                    <a:pt x="319" y="155"/>
                  </a:lnTo>
                  <a:lnTo>
                    <a:pt x="353" y="154"/>
                  </a:lnTo>
                  <a:lnTo>
                    <a:pt x="385" y="148"/>
                  </a:lnTo>
                  <a:lnTo>
                    <a:pt x="417" y="136"/>
                  </a:lnTo>
                  <a:lnTo>
                    <a:pt x="445" y="122"/>
                  </a:lnTo>
                  <a:lnTo>
                    <a:pt x="475" y="103"/>
                  </a:lnTo>
                  <a:lnTo>
                    <a:pt x="501" y="81"/>
                  </a:lnTo>
                  <a:lnTo>
                    <a:pt x="527" y="58"/>
                  </a:lnTo>
                  <a:lnTo>
                    <a:pt x="527" y="56"/>
                  </a:lnTo>
                  <a:lnTo>
                    <a:pt x="527" y="54"/>
                  </a:lnTo>
                  <a:lnTo>
                    <a:pt x="527" y="52"/>
                  </a:lnTo>
                  <a:lnTo>
                    <a:pt x="525" y="52"/>
                  </a:lnTo>
                  <a:lnTo>
                    <a:pt x="497" y="78"/>
                  </a:lnTo>
                  <a:lnTo>
                    <a:pt x="467" y="99"/>
                  </a:lnTo>
                  <a:lnTo>
                    <a:pt x="435" y="118"/>
                  </a:lnTo>
                  <a:lnTo>
                    <a:pt x="403" y="134"/>
                  </a:lnTo>
                  <a:lnTo>
                    <a:pt x="368" y="144"/>
                  </a:lnTo>
                  <a:lnTo>
                    <a:pt x="332" y="148"/>
                  </a:lnTo>
                  <a:lnTo>
                    <a:pt x="297" y="148"/>
                  </a:lnTo>
                  <a:lnTo>
                    <a:pt x="260" y="140"/>
                  </a:lnTo>
                  <a:lnTo>
                    <a:pt x="226" y="128"/>
                  </a:lnTo>
                  <a:lnTo>
                    <a:pt x="192" y="115"/>
                  </a:lnTo>
                  <a:lnTo>
                    <a:pt x="159" y="99"/>
                  </a:lnTo>
                  <a:lnTo>
                    <a:pt x="125" y="81"/>
                  </a:lnTo>
                  <a:lnTo>
                    <a:pt x="91" y="64"/>
                  </a:lnTo>
                  <a:lnTo>
                    <a:pt x="60" y="44"/>
                  </a:lnTo>
                  <a:lnTo>
                    <a:pt x="30" y="2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96"/>
            <p:cNvSpPr>
              <a:spLocks/>
            </p:cNvSpPr>
            <p:nvPr/>
          </p:nvSpPr>
          <p:spPr bwMode="auto">
            <a:xfrm>
              <a:off x="4955" y="3651"/>
              <a:ext cx="145" cy="183"/>
            </a:xfrm>
            <a:custGeom>
              <a:avLst/>
              <a:gdLst>
                <a:gd name="T0" fmla="*/ 73 w 289"/>
                <a:gd name="T1" fmla="*/ 0 h 366"/>
                <a:gd name="T2" fmla="*/ 72 w 289"/>
                <a:gd name="T3" fmla="*/ 10 h 366"/>
                <a:gd name="T4" fmla="*/ 70 w 289"/>
                <a:gd name="T5" fmla="*/ 19 h 366"/>
                <a:gd name="T6" fmla="*/ 69 w 289"/>
                <a:gd name="T7" fmla="*/ 27 h 366"/>
                <a:gd name="T8" fmla="*/ 67 w 289"/>
                <a:gd name="T9" fmla="*/ 36 h 366"/>
                <a:gd name="T10" fmla="*/ 65 w 289"/>
                <a:gd name="T11" fmla="*/ 45 h 366"/>
                <a:gd name="T12" fmla="*/ 62 w 289"/>
                <a:gd name="T13" fmla="*/ 52 h 366"/>
                <a:gd name="T14" fmla="*/ 57 w 289"/>
                <a:gd name="T15" fmla="*/ 60 h 366"/>
                <a:gd name="T16" fmla="*/ 52 w 289"/>
                <a:gd name="T17" fmla="*/ 68 h 366"/>
                <a:gd name="T18" fmla="*/ 47 w 289"/>
                <a:gd name="T19" fmla="*/ 73 h 366"/>
                <a:gd name="T20" fmla="*/ 41 w 289"/>
                <a:gd name="T21" fmla="*/ 77 h 366"/>
                <a:gd name="T22" fmla="*/ 35 w 289"/>
                <a:gd name="T23" fmla="*/ 80 h 366"/>
                <a:gd name="T24" fmla="*/ 29 w 289"/>
                <a:gd name="T25" fmla="*/ 83 h 366"/>
                <a:gd name="T26" fmla="*/ 22 w 289"/>
                <a:gd name="T27" fmla="*/ 85 h 366"/>
                <a:gd name="T28" fmla="*/ 16 w 289"/>
                <a:gd name="T29" fmla="*/ 86 h 366"/>
                <a:gd name="T30" fmla="*/ 9 w 289"/>
                <a:gd name="T31" fmla="*/ 87 h 366"/>
                <a:gd name="T32" fmla="*/ 3 w 289"/>
                <a:gd name="T33" fmla="*/ 88 h 366"/>
                <a:gd name="T34" fmla="*/ 2 w 289"/>
                <a:gd name="T35" fmla="*/ 89 h 366"/>
                <a:gd name="T36" fmla="*/ 1 w 289"/>
                <a:gd name="T37" fmla="*/ 90 h 366"/>
                <a:gd name="T38" fmla="*/ 0 w 289"/>
                <a:gd name="T39" fmla="*/ 91 h 366"/>
                <a:gd name="T40" fmla="*/ 1 w 289"/>
                <a:gd name="T41" fmla="*/ 92 h 366"/>
                <a:gd name="T42" fmla="*/ 9 w 289"/>
                <a:gd name="T43" fmla="*/ 91 h 366"/>
                <a:gd name="T44" fmla="*/ 16 w 289"/>
                <a:gd name="T45" fmla="*/ 90 h 366"/>
                <a:gd name="T46" fmla="*/ 23 w 289"/>
                <a:gd name="T47" fmla="*/ 89 h 366"/>
                <a:gd name="T48" fmla="*/ 30 w 289"/>
                <a:gd name="T49" fmla="*/ 87 h 366"/>
                <a:gd name="T50" fmla="*/ 36 w 289"/>
                <a:gd name="T51" fmla="*/ 84 h 366"/>
                <a:gd name="T52" fmla="*/ 42 w 289"/>
                <a:gd name="T53" fmla="*/ 81 h 366"/>
                <a:gd name="T54" fmla="*/ 48 w 289"/>
                <a:gd name="T55" fmla="*/ 76 h 366"/>
                <a:gd name="T56" fmla="*/ 54 w 289"/>
                <a:gd name="T57" fmla="*/ 70 h 366"/>
                <a:gd name="T58" fmla="*/ 59 w 289"/>
                <a:gd name="T59" fmla="*/ 62 h 366"/>
                <a:gd name="T60" fmla="*/ 63 w 289"/>
                <a:gd name="T61" fmla="*/ 54 h 366"/>
                <a:gd name="T62" fmla="*/ 66 w 289"/>
                <a:gd name="T63" fmla="*/ 46 h 366"/>
                <a:gd name="T64" fmla="*/ 69 w 289"/>
                <a:gd name="T65" fmla="*/ 37 h 366"/>
                <a:gd name="T66" fmla="*/ 70 w 289"/>
                <a:gd name="T67" fmla="*/ 27 h 366"/>
                <a:gd name="T68" fmla="*/ 71 w 289"/>
                <a:gd name="T69" fmla="*/ 19 h 366"/>
                <a:gd name="T70" fmla="*/ 72 w 289"/>
                <a:gd name="T71" fmla="*/ 10 h 366"/>
                <a:gd name="T72" fmla="*/ 73 w 289"/>
                <a:gd name="T73" fmla="*/ 0 h 366"/>
                <a:gd name="T74" fmla="*/ 73 w 289"/>
                <a:gd name="T75" fmla="*/ 0 h 366"/>
                <a:gd name="T76" fmla="*/ 73 w 289"/>
                <a:gd name="T77" fmla="*/ 0 h 366"/>
                <a:gd name="T78" fmla="*/ 73 w 289"/>
                <a:gd name="T79" fmla="*/ 0 h 366"/>
                <a:gd name="T80" fmla="*/ 73 w 289"/>
                <a:gd name="T81" fmla="*/ 0 h 366"/>
                <a:gd name="T82" fmla="*/ 73 w 289"/>
                <a:gd name="T83" fmla="*/ 0 h 3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9"/>
                <a:gd name="T127" fmla="*/ 0 h 366"/>
                <a:gd name="T128" fmla="*/ 289 w 289"/>
                <a:gd name="T129" fmla="*/ 366 h 3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9" h="366">
                  <a:moveTo>
                    <a:pt x="289" y="0"/>
                  </a:moveTo>
                  <a:lnTo>
                    <a:pt x="286" y="37"/>
                  </a:lnTo>
                  <a:lnTo>
                    <a:pt x="280" y="74"/>
                  </a:lnTo>
                  <a:lnTo>
                    <a:pt x="274" y="109"/>
                  </a:lnTo>
                  <a:lnTo>
                    <a:pt x="267" y="144"/>
                  </a:lnTo>
                  <a:lnTo>
                    <a:pt x="258" y="177"/>
                  </a:lnTo>
                  <a:lnTo>
                    <a:pt x="245" y="210"/>
                  </a:lnTo>
                  <a:lnTo>
                    <a:pt x="228" y="241"/>
                  </a:lnTo>
                  <a:lnTo>
                    <a:pt x="205" y="272"/>
                  </a:lnTo>
                  <a:lnTo>
                    <a:pt x="187" y="292"/>
                  </a:lnTo>
                  <a:lnTo>
                    <a:pt x="164" y="305"/>
                  </a:lnTo>
                  <a:lnTo>
                    <a:pt x="140" y="319"/>
                  </a:lnTo>
                  <a:lnTo>
                    <a:pt x="116" y="329"/>
                  </a:lnTo>
                  <a:lnTo>
                    <a:pt x="88" y="337"/>
                  </a:lnTo>
                  <a:lnTo>
                    <a:pt x="61" y="342"/>
                  </a:lnTo>
                  <a:lnTo>
                    <a:pt x="35" y="348"/>
                  </a:lnTo>
                  <a:lnTo>
                    <a:pt x="9" y="352"/>
                  </a:lnTo>
                  <a:lnTo>
                    <a:pt x="5" y="354"/>
                  </a:lnTo>
                  <a:lnTo>
                    <a:pt x="2" y="358"/>
                  </a:lnTo>
                  <a:lnTo>
                    <a:pt x="0" y="364"/>
                  </a:lnTo>
                  <a:lnTo>
                    <a:pt x="3" y="366"/>
                  </a:lnTo>
                  <a:lnTo>
                    <a:pt x="33" y="364"/>
                  </a:lnTo>
                  <a:lnTo>
                    <a:pt x="63" y="360"/>
                  </a:lnTo>
                  <a:lnTo>
                    <a:pt x="91" y="354"/>
                  </a:lnTo>
                  <a:lnTo>
                    <a:pt x="117" y="346"/>
                  </a:lnTo>
                  <a:lnTo>
                    <a:pt x="144" y="335"/>
                  </a:lnTo>
                  <a:lnTo>
                    <a:pt x="168" y="321"/>
                  </a:lnTo>
                  <a:lnTo>
                    <a:pt x="190" y="302"/>
                  </a:lnTo>
                  <a:lnTo>
                    <a:pt x="213" y="280"/>
                  </a:lnTo>
                  <a:lnTo>
                    <a:pt x="235" y="251"/>
                  </a:lnTo>
                  <a:lnTo>
                    <a:pt x="252" y="218"/>
                  </a:lnTo>
                  <a:lnTo>
                    <a:pt x="263" y="183"/>
                  </a:lnTo>
                  <a:lnTo>
                    <a:pt x="273" y="148"/>
                  </a:lnTo>
                  <a:lnTo>
                    <a:pt x="278" y="111"/>
                  </a:lnTo>
                  <a:lnTo>
                    <a:pt x="284" y="74"/>
                  </a:lnTo>
                  <a:lnTo>
                    <a:pt x="288" y="37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97"/>
            <p:cNvSpPr>
              <a:spLocks/>
            </p:cNvSpPr>
            <p:nvPr/>
          </p:nvSpPr>
          <p:spPr bwMode="auto">
            <a:xfrm>
              <a:off x="4084" y="3243"/>
              <a:ext cx="255" cy="140"/>
            </a:xfrm>
            <a:custGeom>
              <a:avLst/>
              <a:gdLst>
                <a:gd name="T0" fmla="*/ 127 w 511"/>
                <a:gd name="T1" fmla="*/ 0 h 281"/>
                <a:gd name="T2" fmla="*/ 120 w 511"/>
                <a:gd name="T3" fmla="*/ 0 h 281"/>
                <a:gd name="T4" fmla="*/ 113 w 511"/>
                <a:gd name="T5" fmla="*/ 1 h 281"/>
                <a:gd name="T6" fmla="*/ 106 w 511"/>
                <a:gd name="T7" fmla="*/ 2 h 281"/>
                <a:gd name="T8" fmla="*/ 99 w 511"/>
                <a:gd name="T9" fmla="*/ 4 h 281"/>
                <a:gd name="T10" fmla="*/ 93 w 511"/>
                <a:gd name="T11" fmla="*/ 6 h 281"/>
                <a:gd name="T12" fmla="*/ 86 w 511"/>
                <a:gd name="T13" fmla="*/ 9 h 281"/>
                <a:gd name="T14" fmla="*/ 80 w 511"/>
                <a:gd name="T15" fmla="*/ 13 h 281"/>
                <a:gd name="T16" fmla="*/ 74 w 511"/>
                <a:gd name="T17" fmla="*/ 17 h 281"/>
                <a:gd name="T18" fmla="*/ 65 w 511"/>
                <a:gd name="T19" fmla="*/ 24 h 281"/>
                <a:gd name="T20" fmla="*/ 58 w 511"/>
                <a:gd name="T21" fmla="*/ 33 h 281"/>
                <a:gd name="T22" fmla="*/ 50 w 511"/>
                <a:gd name="T23" fmla="*/ 43 h 281"/>
                <a:gd name="T24" fmla="*/ 41 w 511"/>
                <a:gd name="T25" fmla="*/ 52 h 281"/>
                <a:gd name="T26" fmla="*/ 33 w 511"/>
                <a:gd name="T27" fmla="*/ 60 h 281"/>
                <a:gd name="T28" fmla="*/ 23 w 511"/>
                <a:gd name="T29" fmla="*/ 64 h 281"/>
                <a:gd name="T30" fmla="*/ 13 w 511"/>
                <a:gd name="T31" fmla="*/ 63 h 281"/>
                <a:gd name="T32" fmla="*/ 1 w 511"/>
                <a:gd name="T33" fmla="*/ 58 h 281"/>
                <a:gd name="T34" fmla="*/ 1 w 511"/>
                <a:gd name="T35" fmla="*/ 58 h 281"/>
                <a:gd name="T36" fmla="*/ 0 w 511"/>
                <a:gd name="T37" fmla="*/ 58 h 281"/>
                <a:gd name="T38" fmla="*/ 0 w 511"/>
                <a:gd name="T39" fmla="*/ 58 h 281"/>
                <a:gd name="T40" fmla="*/ 0 w 511"/>
                <a:gd name="T41" fmla="*/ 59 h 281"/>
                <a:gd name="T42" fmla="*/ 4 w 511"/>
                <a:gd name="T43" fmla="*/ 62 h 281"/>
                <a:gd name="T44" fmla="*/ 10 w 511"/>
                <a:gd name="T45" fmla="*/ 66 h 281"/>
                <a:gd name="T46" fmla="*/ 15 w 511"/>
                <a:gd name="T47" fmla="*/ 68 h 281"/>
                <a:gd name="T48" fmla="*/ 20 w 511"/>
                <a:gd name="T49" fmla="*/ 70 h 281"/>
                <a:gd name="T50" fmla="*/ 26 w 511"/>
                <a:gd name="T51" fmla="*/ 70 h 281"/>
                <a:gd name="T52" fmla="*/ 31 w 511"/>
                <a:gd name="T53" fmla="*/ 69 h 281"/>
                <a:gd name="T54" fmla="*/ 36 w 511"/>
                <a:gd name="T55" fmla="*/ 66 h 281"/>
                <a:gd name="T56" fmla="*/ 41 w 511"/>
                <a:gd name="T57" fmla="*/ 62 h 281"/>
                <a:gd name="T58" fmla="*/ 45 w 511"/>
                <a:gd name="T59" fmla="*/ 58 h 281"/>
                <a:gd name="T60" fmla="*/ 48 w 511"/>
                <a:gd name="T61" fmla="*/ 54 h 281"/>
                <a:gd name="T62" fmla="*/ 51 w 511"/>
                <a:gd name="T63" fmla="*/ 49 h 281"/>
                <a:gd name="T64" fmla="*/ 53 w 511"/>
                <a:gd name="T65" fmla="*/ 45 h 281"/>
                <a:gd name="T66" fmla="*/ 56 w 511"/>
                <a:gd name="T67" fmla="*/ 41 h 281"/>
                <a:gd name="T68" fmla="*/ 59 w 511"/>
                <a:gd name="T69" fmla="*/ 36 h 281"/>
                <a:gd name="T70" fmla="*/ 62 w 511"/>
                <a:gd name="T71" fmla="*/ 32 h 281"/>
                <a:gd name="T72" fmla="*/ 66 w 511"/>
                <a:gd name="T73" fmla="*/ 28 h 281"/>
                <a:gd name="T74" fmla="*/ 72 w 511"/>
                <a:gd name="T75" fmla="*/ 22 h 281"/>
                <a:gd name="T76" fmla="*/ 79 w 511"/>
                <a:gd name="T77" fmla="*/ 16 h 281"/>
                <a:gd name="T78" fmla="*/ 86 w 511"/>
                <a:gd name="T79" fmla="*/ 11 h 281"/>
                <a:gd name="T80" fmla="*/ 94 w 511"/>
                <a:gd name="T81" fmla="*/ 8 h 281"/>
                <a:gd name="T82" fmla="*/ 102 w 511"/>
                <a:gd name="T83" fmla="*/ 5 h 281"/>
                <a:gd name="T84" fmla="*/ 110 w 511"/>
                <a:gd name="T85" fmla="*/ 3 h 281"/>
                <a:gd name="T86" fmla="*/ 119 w 511"/>
                <a:gd name="T87" fmla="*/ 1 h 281"/>
                <a:gd name="T88" fmla="*/ 127 w 511"/>
                <a:gd name="T89" fmla="*/ 0 h 281"/>
                <a:gd name="T90" fmla="*/ 127 w 511"/>
                <a:gd name="T91" fmla="*/ 0 h 281"/>
                <a:gd name="T92" fmla="*/ 127 w 511"/>
                <a:gd name="T93" fmla="*/ 0 h 281"/>
                <a:gd name="T94" fmla="*/ 127 w 511"/>
                <a:gd name="T95" fmla="*/ 0 h 281"/>
                <a:gd name="T96" fmla="*/ 127 w 511"/>
                <a:gd name="T97" fmla="*/ 0 h 281"/>
                <a:gd name="T98" fmla="*/ 127 w 511"/>
                <a:gd name="T99" fmla="*/ 0 h 2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1"/>
                <a:gd name="T151" fmla="*/ 0 h 281"/>
                <a:gd name="T152" fmla="*/ 511 w 511"/>
                <a:gd name="T153" fmla="*/ 281 h 2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1" h="281">
                  <a:moveTo>
                    <a:pt x="511" y="0"/>
                  </a:moveTo>
                  <a:lnTo>
                    <a:pt x="481" y="2"/>
                  </a:lnTo>
                  <a:lnTo>
                    <a:pt x="453" y="4"/>
                  </a:lnTo>
                  <a:lnTo>
                    <a:pt x="427" y="10"/>
                  </a:lnTo>
                  <a:lnTo>
                    <a:pt x="399" y="18"/>
                  </a:lnTo>
                  <a:lnTo>
                    <a:pt x="372" y="27"/>
                  </a:lnTo>
                  <a:lnTo>
                    <a:pt x="346" y="39"/>
                  </a:lnTo>
                  <a:lnTo>
                    <a:pt x="322" y="53"/>
                  </a:lnTo>
                  <a:lnTo>
                    <a:pt x="296" y="68"/>
                  </a:lnTo>
                  <a:lnTo>
                    <a:pt x="262" y="98"/>
                  </a:lnTo>
                  <a:lnTo>
                    <a:pt x="232" y="133"/>
                  </a:lnTo>
                  <a:lnTo>
                    <a:pt x="200" y="174"/>
                  </a:lnTo>
                  <a:lnTo>
                    <a:pt x="167" y="211"/>
                  </a:lnTo>
                  <a:lnTo>
                    <a:pt x="133" y="240"/>
                  </a:lnTo>
                  <a:lnTo>
                    <a:pt x="94" y="257"/>
                  </a:lnTo>
                  <a:lnTo>
                    <a:pt x="53" y="255"/>
                  </a:lnTo>
                  <a:lnTo>
                    <a:pt x="6" y="232"/>
                  </a:lnTo>
                  <a:lnTo>
                    <a:pt x="4" y="232"/>
                  </a:lnTo>
                  <a:lnTo>
                    <a:pt x="0" y="232"/>
                  </a:lnTo>
                  <a:lnTo>
                    <a:pt x="0" y="234"/>
                  </a:lnTo>
                  <a:lnTo>
                    <a:pt x="0" y="236"/>
                  </a:lnTo>
                  <a:lnTo>
                    <a:pt x="19" y="251"/>
                  </a:lnTo>
                  <a:lnTo>
                    <a:pt x="40" y="265"/>
                  </a:lnTo>
                  <a:lnTo>
                    <a:pt x="60" y="275"/>
                  </a:lnTo>
                  <a:lnTo>
                    <a:pt x="83" y="281"/>
                  </a:lnTo>
                  <a:lnTo>
                    <a:pt x="105" y="281"/>
                  </a:lnTo>
                  <a:lnTo>
                    <a:pt x="126" y="277"/>
                  </a:lnTo>
                  <a:lnTo>
                    <a:pt x="146" y="267"/>
                  </a:lnTo>
                  <a:lnTo>
                    <a:pt x="167" y="250"/>
                  </a:lnTo>
                  <a:lnTo>
                    <a:pt x="180" y="234"/>
                  </a:lnTo>
                  <a:lnTo>
                    <a:pt x="193" y="216"/>
                  </a:lnTo>
                  <a:lnTo>
                    <a:pt x="204" y="199"/>
                  </a:lnTo>
                  <a:lnTo>
                    <a:pt x="215" y="181"/>
                  </a:lnTo>
                  <a:lnTo>
                    <a:pt x="227" y="164"/>
                  </a:lnTo>
                  <a:lnTo>
                    <a:pt x="238" y="146"/>
                  </a:lnTo>
                  <a:lnTo>
                    <a:pt x="251" y="129"/>
                  </a:lnTo>
                  <a:lnTo>
                    <a:pt x="264" y="113"/>
                  </a:lnTo>
                  <a:lnTo>
                    <a:pt x="288" y="88"/>
                  </a:lnTo>
                  <a:lnTo>
                    <a:pt x="316" y="66"/>
                  </a:lnTo>
                  <a:lnTo>
                    <a:pt x="346" y="47"/>
                  </a:lnTo>
                  <a:lnTo>
                    <a:pt x="376" y="33"/>
                  </a:lnTo>
                  <a:lnTo>
                    <a:pt x="410" y="20"/>
                  </a:lnTo>
                  <a:lnTo>
                    <a:pt x="442" y="12"/>
                  </a:lnTo>
                  <a:lnTo>
                    <a:pt x="477" y="4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98"/>
            <p:cNvSpPr>
              <a:spLocks/>
            </p:cNvSpPr>
            <p:nvPr/>
          </p:nvSpPr>
          <p:spPr bwMode="auto">
            <a:xfrm>
              <a:off x="4060" y="3323"/>
              <a:ext cx="95" cy="132"/>
            </a:xfrm>
            <a:custGeom>
              <a:avLst/>
              <a:gdLst>
                <a:gd name="T0" fmla="*/ 0 w 191"/>
                <a:gd name="T1" fmla="*/ 0 h 263"/>
                <a:gd name="T2" fmla="*/ 1 w 191"/>
                <a:gd name="T3" fmla="*/ 12 h 263"/>
                <a:gd name="T4" fmla="*/ 3 w 191"/>
                <a:gd name="T5" fmla="*/ 23 h 263"/>
                <a:gd name="T6" fmla="*/ 7 w 191"/>
                <a:gd name="T7" fmla="*/ 32 h 263"/>
                <a:gd name="T8" fmla="*/ 13 w 191"/>
                <a:gd name="T9" fmla="*/ 42 h 263"/>
                <a:gd name="T10" fmla="*/ 19 w 191"/>
                <a:gd name="T11" fmla="*/ 50 h 263"/>
                <a:gd name="T12" fmla="*/ 27 w 191"/>
                <a:gd name="T13" fmla="*/ 56 h 263"/>
                <a:gd name="T14" fmla="*/ 37 w 191"/>
                <a:gd name="T15" fmla="*/ 62 h 263"/>
                <a:gd name="T16" fmla="*/ 46 w 191"/>
                <a:gd name="T17" fmla="*/ 66 h 263"/>
                <a:gd name="T18" fmla="*/ 47 w 191"/>
                <a:gd name="T19" fmla="*/ 66 h 263"/>
                <a:gd name="T20" fmla="*/ 47 w 191"/>
                <a:gd name="T21" fmla="*/ 66 h 263"/>
                <a:gd name="T22" fmla="*/ 47 w 191"/>
                <a:gd name="T23" fmla="*/ 65 h 263"/>
                <a:gd name="T24" fmla="*/ 47 w 191"/>
                <a:gd name="T25" fmla="*/ 65 h 263"/>
                <a:gd name="T26" fmla="*/ 37 w 191"/>
                <a:gd name="T27" fmla="*/ 60 h 263"/>
                <a:gd name="T28" fmla="*/ 29 w 191"/>
                <a:gd name="T29" fmla="*/ 54 h 263"/>
                <a:gd name="T30" fmla="*/ 21 w 191"/>
                <a:gd name="T31" fmla="*/ 48 h 263"/>
                <a:gd name="T32" fmla="*/ 15 w 191"/>
                <a:gd name="T33" fmla="*/ 40 h 263"/>
                <a:gd name="T34" fmla="*/ 9 w 191"/>
                <a:gd name="T35" fmla="*/ 31 h 263"/>
                <a:gd name="T36" fmla="*/ 5 w 191"/>
                <a:gd name="T37" fmla="*/ 21 h 263"/>
                <a:gd name="T38" fmla="*/ 1 w 191"/>
                <a:gd name="T39" fmla="*/ 11 h 263"/>
                <a:gd name="T40" fmla="*/ 0 w 191"/>
                <a:gd name="T41" fmla="*/ 0 h 263"/>
                <a:gd name="T42" fmla="*/ 0 w 191"/>
                <a:gd name="T43" fmla="*/ 0 h 263"/>
                <a:gd name="T44" fmla="*/ 0 w 191"/>
                <a:gd name="T45" fmla="*/ 0 h 263"/>
                <a:gd name="T46" fmla="*/ 0 w 191"/>
                <a:gd name="T47" fmla="*/ 0 h 263"/>
                <a:gd name="T48" fmla="*/ 0 w 191"/>
                <a:gd name="T49" fmla="*/ 0 h 263"/>
                <a:gd name="T50" fmla="*/ 0 w 191"/>
                <a:gd name="T51" fmla="*/ 0 h 2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1"/>
                <a:gd name="T79" fmla="*/ 0 h 263"/>
                <a:gd name="T80" fmla="*/ 191 w 191"/>
                <a:gd name="T81" fmla="*/ 263 h 2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1" h="263">
                  <a:moveTo>
                    <a:pt x="0" y="0"/>
                  </a:moveTo>
                  <a:lnTo>
                    <a:pt x="4" y="45"/>
                  </a:lnTo>
                  <a:lnTo>
                    <a:pt x="15" y="89"/>
                  </a:lnTo>
                  <a:lnTo>
                    <a:pt x="30" y="128"/>
                  </a:lnTo>
                  <a:lnTo>
                    <a:pt x="52" y="165"/>
                  </a:lnTo>
                  <a:lnTo>
                    <a:pt x="78" y="197"/>
                  </a:lnTo>
                  <a:lnTo>
                    <a:pt x="110" y="224"/>
                  </a:lnTo>
                  <a:lnTo>
                    <a:pt x="148" y="247"/>
                  </a:lnTo>
                  <a:lnTo>
                    <a:pt x="187" y="263"/>
                  </a:lnTo>
                  <a:lnTo>
                    <a:pt x="189" y="263"/>
                  </a:lnTo>
                  <a:lnTo>
                    <a:pt x="191" y="261"/>
                  </a:lnTo>
                  <a:lnTo>
                    <a:pt x="191" y="259"/>
                  </a:lnTo>
                  <a:lnTo>
                    <a:pt x="191" y="257"/>
                  </a:lnTo>
                  <a:lnTo>
                    <a:pt x="151" y="239"/>
                  </a:lnTo>
                  <a:lnTo>
                    <a:pt x="118" y="216"/>
                  </a:lnTo>
                  <a:lnTo>
                    <a:pt x="86" y="189"/>
                  </a:lnTo>
                  <a:lnTo>
                    <a:pt x="60" y="158"/>
                  </a:lnTo>
                  <a:lnTo>
                    <a:pt x="37" y="123"/>
                  </a:lnTo>
                  <a:lnTo>
                    <a:pt x="20" y="84"/>
                  </a:lnTo>
                  <a:lnTo>
                    <a:pt x="7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99"/>
            <p:cNvSpPr>
              <a:spLocks/>
            </p:cNvSpPr>
            <p:nvPr/>
          </p:nvSpPr>
          <p:spPr bwMode="auto">
            <a:xfrm>
              <a:off x="4090" y="3431"/>
              <a:ext cx="114" cy="168"/>
            </a:xfrm>
            <a:custGeom>
              <a:avLst/>
              <a:gdLst>
                <a:gd name="T0" fmla="*/ 0 w 228"/>
                <a:gd name="T1" fmla="*/ 0 h 337"/>
                <a:gd name="T2" fmla="*/ 1 w 228"/>
                <a:gd name="T3" fmla="*/ 14 h 337"/>
                <a:gd name="T4" fmla="*/ 4 w 228"/>
                <a:gd name="T5" fmla="*/ 28 h 337"/>
                <a:gd name="T6" fmla="*/ 7 w 228"/>
                <a:gd name="T7" fmla="*/ 42 h 337"/>
                <a:gd name="T8" fmla="*/ 14 w 228"/>
                <a:gd name="T9" fmla="*/ 54 h 337"/>
                <a:gd name="T10" fmla="*/ 18 w 228"/>
                <a:gd name="T11" fmla="*/ 60 h 337"/>
                <a:gd name="T12" fmla="*/ 22 w 228"/>
                <a:gd name="T13" fmla="*/ 64 h 337"/>
                <a:gd name="T14" fmla="*/ 27 w 228"/>
                <a:gd name="T15" fmla="*/ 68 h 337"/>
                <a:gd name="T16" fmla="*/ 33 w 228"/>
                <a:gd name="T17" fmla="*/ 72 h 337"/>
                <a:gd name="T18" fmla="*/ 38 w 228"/>
                <a:gd name="T19" fmla="*/ 75 h 337"/>
                <a:gd name="T20" fmla="*/ 44 w 228"/>
                <a:gd name="T21" fmla="*/ 78 h 337"/>
                <a:gd name="T22" fmla="*/ 50 w 228"/>
                <a:gd name="T23" fmla="*/ 81 h 337"/>
                <a:gd name="T24" fmla="*/ 55 w 228"/>
                <a:gd name="T25" fmla="*/ 84 h 337"/>
                <a:gd name="T26" fmla="*/ 56 w 228"/>
                <a:gd name="T27" fmla="*/ 84 h 337"/>
                <a:gd name="T28" fmla="*/ 57 w 228"/>
                <a:gd name="T29" fmla="*/ 83 h 337"/>
                <a:gd name="T30" fmla="*/ 57 w 228"/>
                <a:gd name="T31" fmla="*/ 82 h 337"/>
                <a:gd name="T32" fmla="*/ 57 w 228"/>
                <a:gd name="T33" fmla="*/ 82 h 337"/>
                <a:gd name="T34" fmla="*/ 53 w 228"/>
                <a:gd name="T35" fmla="*/ 79 h 337"/>
                <a:gd name="T36" fmla="*/ 48 w 228"/>
                <a:gd name="T37" fmla="*/ 75 h 337"/>
                <a:gd name="T38" fmla="*/ 44 w 228"/>
                <a:gd name="T39" fmla="*/ 72 h 337"/>
                <a:gd name="T40" fmla="*/ 40 w 228"/>
                <a:gd name="T41" fmla="*/ 69 h 337"/>
                <a:gd name="T42" fmla="*/ 35 w 228"/>
                <a:gd name="T43" fmla="*/ 66 h 337"/>
                <a:gd name="T44" fmla="*/ 30 w 228"/>
                <a:gd name="T45" fmla="*/ 63 h 337"/>
                <a:gd name="T46" fmla="*/ 27 w 228"/>
                <a:gd name="T47" fmla="*/ 60 h 337"/>
                <a:gd name="T48" fmla="*/ 23 w 228"/>
                <a:gd name="T49" fmla="*/ 56 h 337"/>
                <a:gd name="T50" fmla="*/ 18 w 228"/>
                <a:gd name="T51" fmla="*/ 51 h 337"/>
                <a:gd name="T52" fmla="*/ 13 w 228"/>
                <a:gd name="T53" fmla="*/ 45 h 337"/>
                <a:gd name="T54" fmla="*/ 9 w 228"/>
                <a:gd name="T55" fmla="*/ 38 h 337"/>
                <a:gd name="T56" fmla="*/ 6 w 228"/>
                <a:gd name="T57" fmla="*/ 30 h 337"/>
                <a:gd name="T58" fmla="*/ 4 w 228"/>
                <a:gd name="T59" fmla="*/ 23 h 337"/>
                <a:gd name="T60" fmla="*/ 2 w 228"/>
                <a:gd name="T61" fmla="*/ 15 h 337"/>
                <a:gd name="T62" fmla="*/ 1 w 228"/>
                <a:gd name="T63" fmla="*/ 7 h 337"/>
                <a:gd name="T64" fmla="*/ 0 w 228"/>
                <a:gd name="T65" fmla="*/ 0 h 337"/>
                <a:gd name="T66" fmla="*/ 0 w 228"/>
                <a:gd name="T67" fmla="*/ 0 h 337"/>
                <a:gd name="T68" fmla="*/ 0 w 228"/>
                <a:gd name="T69" fmla="*/ 0 h 337"/>
                <a:gd name="T70" fmla="*/ 0 w 228"/>
                <a:gd name="T71" fmla="*/ 0 h 337"/>
                <a:gd name="T72" fmla="*/ 0 w 228"/>
                <a:gd name="T73" fmla="*/ 0 h 337"/>
                <a:gd name="T74" fmla="*/ 0 w 228"/>
                <a:gd name="T75" fmla="*/ 0 h 3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8"/>
                <a:gd name="T115" fmla="*/ 0 h 337"/>
                <a:gd name="T116" fmla="*/ 228 w 228"/>
                <a:gd name="T117" fmla="*/ 337 h 3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8" h="337">
                  <a:moveTo>
                    <a:pt x="0" y="2"/>
                  </a:moveTo>
                  <a:lnTo>
                    <a:pt x="3" y="59"/>
                  </a:lnTo>
                  <a:lnTo>
                    <a:pt x="13" y="113"/>
                  </a:lnTo>
                  <a:lnTo>
                    <a:pt x="30" y="168"/>
                  </a:lnTo>
                  <a:lnTo>
                    <a:pt x="54" y="218"/>
                  </a:lnTo>
                  <a:lnTo>
                    <a:pt x="69" y="240"/>
                  </a:lnTo>
                  <a:lnTo>
                    <a:pt x="88" y="257"/>
                  </a:lnTo>
                  <a:lnTo>
                    <a:pt x="108" y="273"/>
                  </a:lnTo>
                  <a:lnTo>
                    <a:pt x="129" y="289"/>
                  </a:lnTo>
                  <a:lnTo>
                    <a:pt x="151" y="300"/>
                  </a:lnTo>
                  <a:lnTo>
                    <a:pt x="175" y="314"/>
                  </a:lnTo>
                  <a:lnTo>
                    <a:pt x="198" y="326"/>
                  </a:lnTo>
                  <a:lnTo>
                    <a:pt x="220" y="337"/>
                  </a:lnTo>
                  <a:lnTo>
                    <a:pt x="224" y="337"/>
                  </a:lnTo>
                  <a:lnTo>
                    <a:pt x="226" y="335"/>
                  </a:lnTo>
                  <a:lnTo>
                    <a:pt x="228" y="331"/>
                  </a:lnTo>
                  <a:lnTo>
                    <a:pt x="226" y="328"/>
                  </a:lnTo>
                  <a:lnTo>
                    <a:pt x="209" y="316"/>
                  </a:lnTo>
                  <a:lnTo>
                    <a:pt x="190" y="302"/>
                  </a:lnTo>
                  <a:lnTo>
                    <a:pt x="174" y="290"/>
                  </a:lnTo>
                  <a:lnTo>
                    <a:pt x="157" y="279"/>
                  </a:lnTo>
                  <a:lnTo>
                    <a:pt x="140" y="265"/>
                  </a:lnTo>
                  <a:lnTo>
                    <a:pt x="123" y="253"/>
                  </a:lnTo>
                  <a:lnTo>
                    <a:pt x="106" y="240"/>
                  </a:lnTo>
                  <a:lnTo>
                    <a:pt x="89" y="226"/>
                  </a:lnTo>
                  <a:lnTo>
                    <a:pt x="69" y="205"/>
                  </a:lnTo>
                  <a:lnTo>
                    <a:pt x="50" y="181"/>
                  </a:lnTo>
                  <a:lnTo>
                    <a:pt x="35" y="152"/>
                  </a:lnTo>
                  <a:lnTo>
                    <a:pt x="24" y="123"/>
                  </a:lnTo>
                  <a:lnTo>
                    <a:pt x="15" y="92"/>
                  </a:lnTo>
                  <a:lnTo>
                    <a:pt x="7" y="61"/>
                  </a:lnTo>
                  <a:lnTo>
                    <a:pt x="3" y="29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100"/>
            <p:cNvSpPr>
              <a:spLocks/>
            </p:cNvSpPr>
            <p:nvPr/>
          </p:nvSpPr>
          <p:spPr bwMode="auto">
            <a:xfrm>
              <a:off x="4141" y="3561"/>
              <a:ext cx="205" cy="96"/>
            </a:xfrm>
            <a:custGeom>
              <a:avLst/>
              <a:gdLst>
                <a:gd name="T0" fmla="*/ 0 w 409"/>
                <a:gd name="T1" fmla="*/ 0 h 191"/>
                <a:gd name="T2" fmla="*/ 3 w 409"/>
                <a:gd name="T3" fmla="*/ 8 h 191"/>
                <a:gd name="T4" fmla="*/ 6 w 409"/>
                <a:gd name="T5" fmla="*/ 15 h 191"/>
                <a:gd name="T6" fmla="*/ 10 w 409"/>
                <a:gd name="T7" fmla="*/ 21 h 191"/>
                <a:gd name="T8" fmla="*/ 15 w 409"/>
                <a:gd name="T9" fmla="*/ 27 h 191"/>
                <a:gd name="T10" fmla="*/ 20 w 409"/>
                <a:gd name="T11" fmla="*/ 32 h 191"/>
                <a:gd name="T12" fmla="*/ 26 w 409"/>
                <a:gd name="T13" fmla="*/ 36 h 191"/>
                <a:gd name="T14" fmla="*/ 32 w 409"/>
                <a:gd name="T15" fmla="*/ 40 h 191"/>
                <a:gd name="T16" fmla="*/ 39 w 409"/>
                <a:gd name="T17" fmla="*/ 44 h 191"/>
                <a:gd name="T18" fmla="*/ 47 w 409"/>
                <a:gd name="T19" fmla="*/ 47 h 191"/>
                <a:gd name="T20" fmla="*/ 55 w 409"/>
                <a:gd name="T21" fmla="*/ 48 h 191"/>
                <a:gd name="T22" fmla="*/ 63 w 409"/>
                <a:gd name="T23" fmla="*/ 48 h 191"/>
                <a:gd name="T24" fmla="*/ 71 w 409"/>
                <a:gd name="T25" fmla="*/ 46 h 191"/>
                <a:gd name="T26" fmla="*/ 79 w 409"/>
                <a:gd name="T27" fmla="*/ 42 h 191"/>
                <a:gd name="T28" fmla="*/ 86 w 409"/>
                <a:gd name="T29" fmla="*/ 38 h 191"/>
                <a:gd name="T30" fmla="*/ 93 w 409"/>
                <a:gd name="T31" fmla="*/ 35 h 191"/>
                <a:gd name="T32" fmla="*/ 100 w 409"/>
                <a:gd name="T33" fmla="*/ 30 h 191"/>
                <a:gd name="T34" fmla="*/ 102 w 409"/>
                <a:gd name="T35" fmla="*/ 29 h 191"/>
                <a:gd name="T36" fmla="*/ 103 w 409"/>
                <a:gd name="T37" fmla="*/ 27 h 191"/>
                <a:gd name="T38" fmla="*/ 103 w 409"/>
                <a:gd name="T39" fmla="*/ 25 h 191"/>
                <a:gd name="T40" fmla="*/ 101 w 409"/>
                <a:gd name="T41" fmla="*/ 24 h 191"/>
                <a:gd name="T42" fmla="*/ 99 w 409"/>
                <a:gd name="T43" fmla="*/ 24 h 191"/>
                <a:gd name="T44" fmla="*/ 97 w 409"/>
                <a:gd name="T45" fmla="*/ 24 h 191"/>
                <a:gd name="T46" fmla="*/ 95 w 409"/>
                <a:gd name="T47" fmla="*/ 24 h 191"/>
                <a:gd name="T48" fmla="*/ 93 w 409"/>
                <a:gd name="T49" fmla="*/ 24 h 191"/>
                <a:gd name="T50" fmla="*/ 91 w 409"/>
                <a:gd name="T51" fmla="*/ 24 h 191"/>
                <a:gd name="T52" fmla="*/ 89 w 409"/>
                <a:gd name="T53" fmla="*/ 25 h 191"/>
                <a:gd name="T54" fmla="*/ 87 w 409"/>
                <a:gd name="T55" fmla="*/ 25 h 191"/>
                <a:gd name="T56" fmla="*/ 85 w 409"/>
                <a:gd name="T57" fmla="*/ 26 h 191"/>
                <a:gd name="T58" fmla="*/ 81 w 409"/>
                <a:gd name="T59" fmla="*/ 27 h 191"/>
                <a:gd name="T60" fmla="*/ 77 w 409"/>
                <a:gd name="T61" fmla="*/ 28 h 191"/>
                <a:gd name="T62" fmla="*/ 73 w 409"/>
                <a:gd name="T63" fmla="*/ 28 h 191"/>
                <a:gd name="T64" fmla="*/ 69 w 409"/>
                <a:gd name="T65" fmla="*/ 29 h 191"/>
                <a:gd name="T66" fmla="*/ 66 w 409"/>
                <a:gd name="T67" fmla="*/ 29 h 191"/>
                <a:gd name="T68" fmla="*/ 62 w 409"/>
                <a:gd name="T69" fmla="*/ 29 h 191"/>
                <a:gd name="T70" fmla="*/ 58 w 409"/>
                <a:gd name="T71" fmla="*/ 29 h 191"/>
                <a:gd name="T72" fmla="*/ 54 w 409"/>
                <a:gd name="T73" fmla="*/ 29 h 191"/>
                <a:gd name="T74" fmla="*/ 47 w 409"/>
                <a:gd name="T75" fmla="*/ 28 h 191"/>
                <a:gd name="T76" fmla="*/ 39 w 409"/>
                <a:gd name="T77" fmla="*/ 27 h 191"/>
                <a:gd name="T78" fmla="*/ 31 w 409"/>
                <a:gd name="T79" fmla="*/ 25 h 191"/>
                <a:gd name="T80" fmla="*/ 23 w 409"/>
                <a:gd name="T81" fmla="*/ 22 h 191"/>
                <a:gd name="T82" fmla="*/ 16 w 409"/>
                <a:gd name="T83" fmla="*/ 18 h 191"/>
                <a:gd name="T84" fmla="*/ 10 w 409"/>
                <a:gd name="T85" fmla="*/ 14 h 191"/>
                <a:gd name="T86" fmla="*/ 4 w 409"/>
                <a:gd name="T87" fmla="*/ 8 h 191"/>
                <a:gd name="T88" fmla="*/ 1 w 409"/>
                <a:gd name="T89" fmla="*/ 0 h 191"/>
                <a:gd name="T90" fmla="*/ 0 w 409"/>
                <a:gd name="T91" fmla="*/ 0 h 191"/>
                <a:gd name="T92" fmla="*/ 0 w 409"/>
                <a:gd name="T93" fmla="*/ 0 h 191"/>
                <a:gd name="T94" fmla="*/ 0 w 409"/>
                <a:gd name="T95" fmla="*/ 0 h 191"/>
                <a:gd name="T96" fmla="*/ 0 w 409"/>
                <a:gd name="T97" fmla="*/ 0 h 191"/>
                <a:gd name="T98" fmla="*/ 0 w 409"/>
                <a:gd name="T99" fmla="*/ 0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09"/>
                <a:gd name="T151" fmla="*/ 0 h 191"/>
                <a:gd name="T152" fmla="*/ 409 w 409"/>
                <a:gd name="T153" fmla="*/ 191 h 1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09" h="191">
                  <a:moveTo>
                    <a:pt x="0" y="0"/>
                  </a:moveTo>
                  <a:lnTo>
                    <a:pt x="9" y="31"/>
                  </a:lnTo>
                  <a:lnTo>
                    <a:pt x="22" y="59"/>
                  </a:lnTo>
                  <a:lnTo>
                    <a:pt x="39" y="84"/>
                  </a:lnTo>
                  <a:lnTo>
                    <a:pt x="57" y="105"/>
                  </a:lnTo>
                  <a:lnTo>
                    <a:pt x="78" y="127"/>
                  </a:lnTo>
                  <a:lnTo>
                    <a:pt x="102" y="144"/>
                  </a:lnTo>
                  <a:lnTo>
                    <a:pt x="127" y="160"/>
                  </a:lnTo>
                  <a:lnTo>
                    <a:pt x="155" y="176"/>
                  </a:lnTo>
                  <a:lnTo>
                    <a:pt x="188" y="187"/>
                  </a:lnTo>
                  <a:lnTo>
                    <a:pt x="220" y="191"/>
                  </a:lnTo>
                  <a:lnTo>
                    <a:pt x="252" y="189"/>
                  </a:lnTo>
                  <a:lnTo>
                    <a:pt x="284" y="181"/>
                  </a:lnTo>
                  <a:lnTo>
                    <a:pt x="314" y="168"/>
                  </a:lnTo>
                  <a:lnTo>
                    <a:pt x="342" y="152"/>
                  </a:lnTo>
                  <a:lnTo>
                    <a:pt x="372" y="137"/>
                  </a:lnTo>
                  <a:lnTo>
                    <a:pt x="400" y="119"/>
                  </a:lnTo>
                  <a:lnTo>
                    <a:pt x="405" y="113"/>
                  </a:lnTo>
                  <a:lnTo>
                    <a:pt x="409" y="105"/>
                  </a:lnTo>
                  <a:lnTo>
                    <a:pt x="409" y="98"/>
                  </a:lnTo>
                  <a:lnTo>
                    <a:pt x="403" y="94"/>
                  </a:lnTo>
                  <a:lnTo>
                    <a:pt x="394" y="94"/>
                  </a:lnTo>
                  <a:lnTo>
                    <a:pt x="386" y="94"/>
                  </a:lnTo>
                  <a:lnTo>
                    <a:pt x="377" y="94"/>
                  </a:lnTo>
                  <a:lnTo>
                    <a:pt x="370" y="96"/>
                  </a:lnTo>
                  <a:lnTo>
                    <a:pt x="362" y="96"/>
                  </a:lnTo>
                  <a:lnTo>
                    <a:pt x="355" y="98"/>
                  </a:lnTo>
                  <a:lnTo>
                    <a:pt x="345" y="100"/>
                  </a:lnTo>
                  <a:lnTo>
                    <a:pt x="338" y="102"/>
                  </a:lnTo>
                  <a:lnTo>
                    <a:pt x="323" y="105"/>
                  </a:lnTo>
                  <a:lnTo>
                    <a:pt x="306" y="109"/>
                  </a:lnTo>
                  <a:lnTo>
                    <a:pt x="291" y="111"/>
                  </a:lnTo>
                  <a:lnTo>
                    <a:pt x="276" y="113"/>
                  </a:lnTo>
                  <a:lnTo>
                    <a:pt x="261" y="113"/>
                  </a:lnTo>
                  <a:lnTo>
                    <a:pt x="246" y="113"/>
                  </a:lnTo>
                  <a:lnTo>
                    <a:pt x="231" y="113"/>
                  </a:lnTo>
                  <a:lnTo>
                    <a:pt x="214" y="113"/>
                  </a:lnTo>
                  <a:lnTo>
                    <a:pt x="185" y="111"/>
                  </a:lnTo>
                  <a:lnTo>
                    <a:pt x="153" y="105"/>
                  </a:lnTo>
                  <a:lnTo>
                    <a:pt x="121" y="98"/>
                  </a:lnTo>
                  <a:lnTo>
                    <a:pt x="89" y="86"/>
                  </a:lnTo>
                  <a:lnTo>
                    <a:pt x="61" y="72"/>
                  </a:lnTo>
                  <a:lnTo>
                    <a:pt x="37" y="53"/>
                  </a:lnTo>
                  <a:lnTo>
                    <a:pt x="16" y="29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101"/>
            <p:cNvSpPr>
              <a:spLocks/>
            </p:cNvSpPr>
            <p:nvPr/>
          </p:nvSpPr>
          <p:spPr bwMode="auto">
            <a:xfrm>
              <a:off x="4667" y="3422"/>
              <a:ext cx="180" cy="452"/>
            </a:xfrm>
            <a:custGeom>
              <a:avLst/>
              <a:gdLst>
                <a:gd name="T0" fmla="*/ 17 w 359"/>
                <a:gd name="T1" fmla="*/ 1 h 904"/>
                <a:gd name="T2" fmla="*/ 18 w 359"/>
                <a:gd name="T3" fmla="*/ 10 h 904"/>
                <a:gd name="T4" fmla="*/ 18 w 359"/>
                <a:gd name="T5" fmla="*/ 18 h 904"/>
                <a:gd name="T6" fmla="*/ 17 w 359"/>
                <a:gd name="T7" fmla="*/ 27 h 904"/>
                <a:gd name="T8" fmla="*/ 16 w 359"/>
                <a:gd name="T9" fmla="*/ 35 h 904"/>
                <a:gd name="T10" fmla="*/ 14 w 359"/>
                <a:gd name="T11" fmla="*/ 43 h 904"/>
                <a:gd name="T12" fmla="*/ 11 w 359"/>
                <a:gd name="T13" fmla="*/ 51 h 904"/>
                <a:gd name="T14" fmla="*/ 8 w 359"/>
                <a:gd name="T15" fmla="*/ 58 h 904"/>
                <a:gd name="T16" fmla="*/ 4 w 359"/>
                <a:gd name="T17" fmla="*/ 67 h 904"/>
                <a:gd name="T18" fmla="*/ 0 w 359"/>
                <a:gd name="T19" fmla="*/ 80 h 904"/>
                <a:gd name="T20" fmla="*/ 0 w 359"/>
                <a:gd name="T21" fmla="*/ 93 h 904"/>
                <a:gd name="T22" fmla="*/ 3 w 359"/>
                <a:gd name="T23" fmla="*/ 107 h 904"/>
                <a:gd name="T24" fmla="*/ 7 w 359"/>
                <a:gd name="T25" fmla="*/ 120 h 904"/>
                <a:gd name="T26" fmla="*/ 11 w 359"/>
                <a:gd name="T27" fmla="*/ 128 h 904"/>
                <a:gd name="T28" fmla="*/ 14 w 359"/>
                <a:gd name="T29" fmla="*/ 136 h 904"/>
                <a:gd name="T30" fmla="*/ 18 w 359"/>
                <a:gd name="T31" fmla="*/ 143 h 904"/>
                <a:gd name="T32" fmla="*/ 22 w 359"/>
                <a:gd name="T33" fmla="*/ 151 h 904"/>
                <a:gd name="T34" fmla="*/ 27 w 359"/>
                <a:gd name="T35" fmla="*/ 158 h 904"/>
                <a:gd name="T36" fmla="*/ 32 w 359"/>
                <a:gd name="T37" fmla="*/ 164 h 904"/>
                <a:gd name="T38" fmla="*/ 36 w 359"/>
                <a:gd name="T39" fmla="*/ 171 h 904"/>
                <a:gd name="T40" fmla="*/ 41 w 359"/>
                <a:gd name="T41" fmla="*/ 178 h 904"/>
                <a:gd name="T42" fmla="*/ 47 w 359"/>
                <a:gd name="T43" fmla="*/ 184 h 904"/>
                <a:gd name="T44" fmla="*/ 52 w 359"/>
                <a:gd name="T45" fmla="*/ 190 h 904"/>
                <a:gd name="T46" fmla="*/ 57 w 359"/>
                <a:gd name="T47" fmla="*/ 197 h 904"/>
                <a:gd name="T48" fmla="*/ 63 w 359"/>
                <a:gd name="T49" fmla="*/ 202 h 904"/>
                <a:gd name="T50" fmla="*/ 69 w 359"/>
                <a:gd name="T51" fmla="*/ 209 h 904"/>
                <a:gd name="T52" fmla="*/ 75 w 359"/>
                <a:gd name="T53" fmla="*/ 215 h 904"/>
                <a:gd name="T54" fmla="*/ 80 w 359"/>
                <a:gd name="T55" fmla="*/ 220 h 904"/>
                <a:gd name="T56" fmla="*/ 86 w 359"/>
                <a:gd name="T57" fmla="*/ 226 h 904"/>
                <a:gd name="T58" fmla="*/ 87 w 359"/>
                <a:gd name="T59" fmla="*/ 226 h 904"/>
                <a:gd name="T60" fmla="*/ 89 w 359"/>
                <a:gd name="T61" fmla="*/ 226 h 904"/>
                <a:gd name="T62" fmla="*/ 90 w 359"/>
                <a:gd name="T63" fmla="*/ 224 h 904"/>
                <a:gd name="T64" fmla="*/ 90 w 359"/>
                <a:gd name="T65" fmla="*/ 223 h 904"/>
                <a:gd name="T66" fmla="*/ 80 w 359"/>
                <a:gd name="T67" fmla="*/ 211 h 904"/>
                <a:gd name="T68" fmla="*/ 70 w 359"/>
                <a:gd name="T69" fmla="*/ 198 h 904"/>
                <a:gd name="T70" fmla="*/ 60 w 359"/>
                <a:gd name="T71" fmla="*/ 185 h 904"/>
                <a:gd name="T72" fmla="*/ 50 w 359"/>
                <a:gd name="T73" fmla="*/ 172 h 904"/>
                <a:gd name="T74" fmla="*/ 41 w 359"/>
                <a:gd name="T75" fmla="*/ 158 h 904"/>
                <a:gd name="T76" fmla="*/ 33 w 359"/>
                <a:gd name="T77" fmla="*/ 144 h 904"/>
                <a:gd name="T78" fmla="*/ 26 w 359"/>
                <a:gd name="T79" fmla="*/ 129 h 904"/>
                <a:gd name="T80" fmla="*/ 20 w 359"/>
                <a:gd name="T81" fmla="*/ 113 h 904"/>
                <a:gd name="T82" fmla="*/ 17 w 359"/>
                <a:gd name="T83" fmla="*/ 97 h 904"/>
                <a:gd name="T84" fmla="*/ 18 w 359"/>
                <a:gd name="T85" fmla="*/ 81 h 904"/>
                <a:gd name="T86" fmla="*/ 20 w 359"/>
                <a:gd name="T87" fmla="*/ 65 h 904"/>
                <a:gd name="T88" fmla="*/ 26 w 359"/>
                <a:gd name="T89" fmla="*/ 49 h 904"/>
                <a:gd name="T90" fmla="*/ 27 w 359"/>
                <a:gd name="T91" fmla="*/ 37 h 904"/>
                <a:gd name="T92" fmla="*/ 24 w 359"/>
                <a:gd name="T93" fmla="*/ 24 h 904"/>
                <a:gd name="T94" fmla="*/ 20 w 359"/>
                <a:gd name="T95" fmla="*/ 11 h 904"/>
                <a:gd name="T96" fmla="*/ 18 w 359"/>
                <a:gd name="T97" fmla="*/ 0 h 904"/>
                <a:gd name="T98" fmla="*/ 17 w 359"/>
                <a:gd name="T99" fmla="*/ 0 h 904"/>
                <a:gd name="T100" fmla="*/ 17 w 359"/>
                <a:gd name="T101" fmla="*/ 0 h 904"/>
                <a:gd name="T102" fmla="*/ 17 w 359"/>
                <a:gd name="T103" fmla="*/ 0 h 904"/>
                <a:gd name="T104" fmla="*/ 17 w 359"/>
                <a:gd name="T105" fmla="*/ 1 h 904"/>
                <a:gd name="T106" fmla="*/ 17 w 359"/>
                <a:gd name="T107" fmla="*/ 1 h 9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59"/>
                <a:gd name="T163" fmla="*/ 0 h 904"/>
                <a:gd name="T164" fmla="*/ 359 w 359"/>
                <a:gd name="T165" fmla="*/ 904 h 9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59" h="904">
                  <a:moveTo>
                    <a:pt x="65" y="2"/>
                  </a:moveTo>
                  <a:lnTo>
                    <a:pt x="69" y="37"/>
                  </a:lnTo>
                  <a:lnTo>
                    <a:pt x="69" y="72"/>
                  </a:lnTo>
                  <a:lnTo>
                    <a:pt x="65" y="105"/>
                  </a:lnTo>
                  <a:lnTo>
                    <a:pt x="62" y="138"/>
                  </a:lnTo>
                  <a:lnTo>
                    <a:pt x="54" y="171"/>
                  </a:lnTo>
                  <a:lnTo>
                    <a:pt x="43" y="202"/>
                  </a:lnTo>
                  <a:lnTo>
                    <a:pt x="30" y="233"/>
                  </a:lnTo>
                  <a:lnTo>
                    <a:pt x="15" y="265"/>
                  </a:lnTo>
                  <a:lnTo>
                    <a:pt x="0" y="317"/>
                  </a:lnTo>
                  <a:lnTo>
                    <a:pt x="0" y="372"/>
                  </a:lnTo>
                  <a:lnTo>
                    <a:pt x="11" y="428"/>
                  </a:lnTo>
                  <a:lnTo>
                    <a:pt x="28" y="481"/>
                  </a:lnTo>
                  <a:lnTo>
                    <a:pt x="41" y="512"/>
                  </a:lnTo>
                  <a:lnTo>
                    <a:pt x="56" y="543"/>
                  </a:lnTo>
                  <a:lnTo>
                    <a:pt x="71" y="572"/>
                  </a:lnTo>
                  <a:lnTo>
                    <a:pt x="88" y="602"/>
                  </a:lnTo>
                  <a:lnTo>
                    <a:pt x="106" y="629"/>
                  </a:lnTo>
                  <a:lnTo>
                    <a:pt x="125" y="656"/>
                  </a:lnTo>
                  <a:lnTo>
                    <a:pt x="144" y="684"/>
                  </a:lnTo>
                  <a:lnTo>
                    <a:pt x="164" y="709"/>
                  </a:lnTo>
                  <a:lnTo>
                    <a:pt x="185" y="734"/>
                  </a:lnTo>
                  <a:lnTo>
                    <a:pt x="207" y="760"/>
                  </a:lnTo>
                  <a:lnTo>
                    <a:pt x="228" y="785"/>
                  </a:lnTo>
                  <a:lnTo>
                    <a:pt x="250" y="808"/>
                  </a:lnTo>
                  <a:lnTo>
                    <a:pt x="275" y="834"/>
                  </a:lnTo>
                  <a:lnTo>
                    <a:pt x="297" y="857"/>
                  </a:lnTo>
                  <a:lnTo>
                    <a:pt x="320" y="880"/>
                  </a:lnTo>
                  <a:lnTo>
                    <a:pt x="344" y="904"/>
                  </a:lnTo>
                  <a:lnTo>
                    <a:pt x="348" y="904"/>
                  </a:lnTo>
                  <a:lnTo>
                    <a:pt x="355" y="902"/>
                  </a:lnTo>
                  <a:lnTo>
                    <a:pt x="359" y="896"/>
                  </a:lnTo>
                  <a:lnTo>
                    <a:pt x="359" y="892"/>
                  </a:lnTo>
                  <a:lnTo>
                    <a:pt x="318" y="841"/>
                  </a:lnTo>
                  <a:lnTo>
                    <a:pt x="278" y="789"/>
                  </a:lnTo>
                  <a:lnTo>
                    <a:pt x="237" y="738"/>
                  </a:lnTo>
                  <a:lnTo>
                    <a:pt x="200" y="685"/>
                  </a:lnTo>
                  <a:lnTo>
                    <a:pt x="163" y="631"/>
                  </a:lnTo>
                  <a:lnTo>
                    <a:pt x="131" y="574"/>
                  </a:lnTo>
                  <a:lnTo>
                    <a:pt x="103" y="516"/>
                  </a:lnTo>
                  <a:lnTo>
                    <a:pt x="80" y="454"/>
                  </a:lnTo>
                  <a:lnTo>
                    <a:pt x="67" y="385"/>
                  </a:lnTo>
                  <a:lnTo>
                    <a:pt x="69" y="321"/>
                  </a:lnTo>
                  <a:lnTo>
                    <a:pt x="80" y="257"/>
                  </a:lnTo>
                  <a:lnTo>
                    <a:pt x="101" y="193"/>
                  </a:lnTo>
                  <a:lnTo>
                    <a:pt x="105" y="148"/>
                  </a:lnTo>
                  <a:lnTo>
                    <a:pt x="95" y="95"/>
                  </a:lnTo>
                  <a:lnTo>
                    <a:pt x="80" y="42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102"/>
            <p:cNvSpPr>
              <a:spLocks/>
            </p:cNvSpPr>
            <p:nvPr/>
          </p:nvSpPr>
          <p:spPr bwMode="auto">
            <a:xfrm>
              <a:off x="4920" y="3835"/>
              <a:ext cx="146" cy="101"/>
            </a:xfrm>
            <a:custGeom>
              <a:avLst/>
              <a:gdLst>
                <a:gd name="T0" fmla="*/ 1 w 291"/>
                <a:gd name="T1" fmla="*/ 12 h 202"/>
                <a:gd name="T2" fmla="*/ 8 w 291"/>
                <a:gd name="T3" fmla="*/ 7 h 202"/>
                <a:gd name="T4" fmla="*/ 14 w 291"/>
                <a:gd name="T5" fmla="*/ 6 h 202"/>
                <a:gd name="T6" fmla="*/ 21 w 291"/>
                <a:gd name="T7" fmla="*/ 5 h 202"/>
                <a:gd name="T8" fmla="*/ 28 w 291"/>
                <a:gd name="T9" fmla="*/ 3 h 202"/>
                <a:gd name="T10" fmla="*/ 34 w 291"/>
                <a:gd name="T11" fmla="*/ 5 h 202"/>
                <a:gd name="T12" fmla="*/ 40 w 291"/>
                <a:gd name="T13" fmla="*/ 7 h 202"/>
                <a:gd name="T14" fmla="*/ 47 w 291"/>
                <a:gd name="T15" fmla="*/ 12 h 202"/>
                <a:gd name="T16" fmla="*/ 52 w 291"/>
                <a:gd name="T17" fmla="*/ 17 h 202"/>
                <a:gd name="T18" fmla="*/ 55 w 291"/>
                <a:gd name="T19" fmla="*/ 21 h 202"/>
                <a:gd name="T20" fmla="*/ 58 w 291"/>
                <a:gd name="T21" fmla="*/ 25 h 202"/>
                <a:gd name="T22" fmla="*/ 60 w 291"/>
                <a:gd name="T23" fmla="*/ 28 h 202"/>
                <a:gd name="T24" fmla="*/ 62 w 291"/>
                <a:gd name="T25" fmla="*/ 33 h 202"/>
                <a:gd name="T26" fmla="*/ 64 w 291"/>
                <a:gd name="T27" fmla="*/ 37 h 202"/>
                <a:gd name="T28" fmla="*/ 66 w 291"/>
                <a:gd name="T29" fmla="*/ 42 h 202"/>
                <a:gd name="T30" fmla="*/ 68 w 291"/>
                <a:gd name="T31" fmla="*/ 46 h 202"/>
                <a:gd name="T32" fmla="*/ 70 w 291"/>
                <a:gd name="T33" fmla="*/ 50 h 202"/>
                <a:gd name="T34" fmla="*/ 71 w 291"/>
                <a:gd name="T35" fmla="*/ 51 h 202"/>
                <a:gd name="T36" fmla="*/ 72 w 291"/>
                <a:gd name="T37" fmla="*/ 50 h 202"/>
                <a:gd name="T38" fmla="*/ 73 w 291"/>
                <a:gd name="T39" fmla="*/ 50 h 202"/>
                <a:gd name="T40" fmla="*/ 73 w 291"/>
                <a:gd name="T41" fmla="*/ 49 h 202"/>
                <a:gd name="T42" fmla="*/ 71 w 291"/>
                <a:gd name="T43" fmla="*/ 43 h 202"/>
                <a:gd name="T44" fmla="*/ 69 w 291"/>
                <a:gd name="T45" fmla="*/ 36 h 202"/>
                <a:gd name="T46" fmla="*/ 67 w 291"/>
                <a:gd name="T47" fmla="*/ 29 h 202"/>
                <a:gd name="T48" fmla="*/ 64 w 291"/>
                <a:gd name="T49" fmla="*/ 24 h 202"/>
                <a:gd name="T50" fmla="*/ 61 w 291"/>
                <a:gd name="T51" fmla="*/ 19 h 202"/>
                <a:gd name="T52" fmla="*/ 57 w 291"/>
                <a:gd name="T53" fmla="*/ 13 h 202"/>
                <a:gd name="T54" fmla="*/ 52 w 291"/>
                <a:gd name="T55" fmla="*/ 9 h 202"/>
                <a:gd name="T56" fmla="*/ 47 w 291"/>
                <a:gd name="T57" fmla="*/ 5 h 202"/>
                <a:gd name="T58" fmla="*/ 41 w 291"/>
                <a:gd name="T59" fmla="*/ 2 h 202"/>
                <a:gd name="T60" fmla="*/ 35 w 291"/>
                <a:gd name="T61" fmla="*/ 1 h 202"/>
                <a:gd name="T62" fmla="*/ 29 w 291"/>
                <a:gd name="T63" fmla="*/ 0 h 202"/>
                <a:gd name="T64" fmla="*/ 23 w 291"/>
                <a:gd name="T65" fmla="*/ 1 h 202"/>
                <a:gd name="T66" fmla="*/ 17 w 291"/>
                <a:gd name="T67" fmla="*/ 3 h 202"/>
                <a:gd name="T68" fmla="*/ 11 w 291"/>
                <a:gd name="T69" fmla="*/ 5 h 202"/>
                <a:gd name="T70" fmla="*/ 5 w 291"/>
                <a:gd name="T71" fmla="*/ 7 h 202"/>
                <a:gd name="T72" fmla="*/ 0 w 291"/>
                <a:gd name="T73" fmla="*/ 12 h 202"/>
                <a:gd name="T74" fmla="*/ 0 w 291"/>
                <a:gd name="T75" fmla="*/ 12 h 202"/>
                <a:gd name="T76" fmla="*/ 0 w 291"/>
                <a:gd name="T77" fmla="*/ 12 h 202"/>
                <a:gd name="T78" fmla="*/ 0 w 291"/>
                <a:gd name="T79" fmla="*/ 12 h 202"/>
                <a:gd name="T80" fmla="*/ 1 w 291"/>
                <a:gd name="T81" fmla="*/ 12 h 202"/>
                <a:gd name="T82" fmla="*/ 1 w 291"/>
                <a:gd name="T83" fmla="*/ 12 h 2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1"/>
                <a:gd name="T127" fmla="*/ 0 h 202"/>
                <a:gd name="T128" fmla="*/ 291 w 291"/>
                <a:gd name="T129" fmla="*/ 202 h 2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1" h="202">
                  <a:moveTo>
                    <a:pt x="2" y="45"/>
                  </a:moveTo>
                  <a:lnTo>
                    <a:pt x="30" y="31"/>
                  </a:lnTo>
                  <a:lnTo>
                    <a:pt x="56" y="21"/>
                  </a:lnTo>
                  <a:lnTo>
                    <a:pt x="84" y="17"/>
                  </a:lnTo>
                  <a:lnTo>
                    <a:pt x="110" y="15"/>
                  </a:lnTo>
                  <a:lnTo>
                    <a:pt x="134" y="19"/>
                  </a:lnTo>
                  <a:lnTo>
                    <a:pt x="160" y="29"/>
                  </a:lnTo>
                  <a:lnTo>
                    <a:pt x="185" y="45"/>
                  </a:lnTo>
                  <a:lnTo>
                    <a:pt x="207" y="68"/>
                  </a:lnTo>
                  <a:lnTo>
                    <a:pt x="218" y="84"/>
                  </a:lnTo>
                  <a:lnTo>
                    <a:pt x="230" y="99"/>
                  </a:lnTo>
                  <a:lnTo>
                    <a:pt x="239" y="115"/>
                  </a:lnTo>
                  <a:lnTo>
                    <a:pt x="248" y="130"/>
                  </a:lnTo>
                  <a:lnTo>
                    <a:pt x="256" y="148"/>
                  </a:lnTo>
                  <a:lnTo>
                    <a:pt x="263" y="165"/>
                  </a:lnTo>
                  <a:lnTo>
                    <a:pt x="271" y="183"/>
                  </a:lnTo>
                  <a:lnTo>
                    <a:pt x="278" y="200"/>
                  </a:lnTo>
                  <a:lnTo>
                    <a:pt x="282" y="202"/>
                  </a:lnTo>
                  <a:lnTo>
                    <a:pt x="286" y="200"/>
                  </a:lnTo>
                  <a:lnTo>
                    <a:pt x="289" y="199"/>
                  </a:lnTo>
                  <a:lnTo>
                    <a:pt x="291" y="195"/>
                  </a:lnTo>
                  <a:lnTo>
                    <a:pt x="284" y="169"/>
                  </a:lnTo>
                  <a:lnTo>
                    <a:pt x="274" y="144"/>
                  </a:lnTo>
                  <a:lnTo>
                    <a:pt x="265" y="119"/>
                  </a:lnTo>
                  <a:lnTo>
                    <a:pt x="254" y="95"/>
                  </a:lnTo>
                  <a:lnTo>
                    <a:pt x="241" y="74"/>
                  </a:lnTo>
                  <a:lnTo>
                    <a:pt x="226" y="54"/>
                  </a:lnTo>
                  <a:lnTo>
                    <a:pt x="207" y="35"/>
                  </a:lnTo>
                  <a:lnTo>
                    <a:pt x="187" y="19"/>
                  </a:lnTo>
                  <a:lnTo>
                    <a:pt x="164" y="8"/>
                  </a:lnTo>
                  <a:lnTo>
                    <a:pt x="140" y="2"/>
                  </a:lnTo>
                  <a:lnTo>
                    <a:pt x="116" y="0"/>
                  </a:lnTo>
                  <a:lnTo>
                    <a:pt x="91" y="4"/>
                  </a:lnTo>
                  <a:lnTo>
                    <a:pt x="67" y="10"/>
                  </a:lnTo>
                  <a:lnTo>
                    <a:pt x="43" y="19"/>
                  </a:lnTo>
                  <a:lnTo>
                    <a:pt x="20" y="31"/>
                  </a:lnTo>
                  <a:lnTo>
                    <a:pt x="0" y="45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103"/>
            <p:cNvSpPr>
              <a:spLocks/>
            </p:cNvSpPr>
            <p:nvPr/>
          </p:nvSpPr>
          <p:spPr bwMode="auto">
            <a:xfrm>
              <a:off x="4968" y="3848"/>
              <a:ext cx="69" cy="115"/>
            </a:xfrm>
            <a:custGeom>
              <a:avLst/>
              <a:gdLst>
                <a:gd name="T0" fmla="*/ 0 w 138"/>
                <a:gd name="T1" fmla="*/ 1 h 230"/>
                <a:gd name="T2" fmla="*/ 9 w 138"/>
                <a:gd name="T3" fmla="*/ 3 h 230"/>
                <a:gd name="T4" fmla="*/ 17 w 138"/>
                <a:gd name="T5" fmla="*/ 7 h 230"/>
                <a:gd name="T6" fmla="*/ 22 w 138"/>
                <a:gd name="T7" fmla="*/ 14 h 230"/>
                <a:gd name="T8" fmla="*/ 27 w 138"/>
                <a:gd name="T9" fmla="*/ 21 h 230"/>
                <a:gd name="T10" fmla="*/ 30 w 138"/>
                <a:gd name="T11" fmla="*/ 29 h 230"/>
                <a:gd name="T12" fmla="*/ 31 w 138"/>
                <a:gd name="T13" fmla="*/ 39 h 230"/>
                <a:gd name="T14" fmla="*/ 31 w 138"/>
                <a:gd name="T15" fmla="*/ 48 h 230"/>
                <a:gd name="T16" fmla="*/ 31 w 138"/>
                <a:gd name="T17" fmla="*/ 57 h 230"/>
                <a:gd name="T18" fmla="*/ 31 w 138"/>
                <a:gd name="T19" fmla="*/ 58 h 230"/>
                <a:gd name="T20" fmla="*/ 33 w 138"/>
                <a:gd name="T21" fmla="*/ 58 h 230"/>
                <a:gd name="T22" fmla="*/ 33 w 138"/>
                <a:gd name="T23" fmla="*/ 57 h 230"/>
                <a:gd name="T24" fmla="*/ 34 w 138"/>
                <a:gd name="T25" fmla="*/ 56 h 230"/>
                <a:gd name="T26" fmla="*/ 35 w 138"/>
                <a:gd name="T27" fmla="*/ 47 h 230"/>
                <a:gd name="T28" fmla="*/ 34 w 138"/>
                <a:gd name="T29" fmla="*/ 37 h 230"/>
                <a:gd name="T30" fmla="*/ 33 w 138"/>
                <a:gd name="T31" fmla="*/ 28 h 230"/>
                <a:gd name="T32" fmla="*/ 29 w 138"/>
                <a:gd name="T33" fmla="*/ 19 h 230"/>
                <a:gd name="T34" fmla="*/ 24 w 138"/>
                <a:gd name="T35" fmla="*/ 12 h 230"/>
                <a:gd name="T36" fmla="*/ 18 w 138"/>
                <a:gd name="T37" fmla="*/ 6 h 230"/>
                <a:gd name="T38" fmla="*/ 9 w 138"/>
                <a:gd name="T39" fmla="*/ 2 h 230"/>
                <a:gd name="T40" fmla="*/ 0 w 138"/>
                <a:gd name="T41" fmla="*/ 0 h 230"/>
                <a:gd name="T42" fmla="*/ 0 w 138"/>
                <a:gd name="T43" fmla="*/ 0 h 230"/>
                <a:gd name="T44" fmla="*/ 0 w 138"/>
                <a:gd name="T45" fmla="*/ 0 h 230"/>
                <a:gd name="T46" fmla="*/ 0 w 138"/>
                <a:gd name="T47" fmla="*/ 1 h 230"/>
                <a:gd name="T48" fmla="*/ 0 w 138"/>
                <a:gd name="T49" fmla="*/ 1 h 230"/>
                <a:gd name="T50" fmla="*/ 0 w 138"/>
                <a:gd name="T51" fmla="*/ 1 h 2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230"/>
                <a:gd name="T80" fmla="*/ 138 w 138"/>
                <a:gd name="T81" fmla="*/ 230 h 2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230">
                  <a:moveTo>
                    <a:pt x="0" y="2"/>
                  </a:moveTo>
                  <a:lnTo>
                    <a:pt x="37" y="12"/>
                  </a:lnTo>
                  <a:lnTo>
                    <a:pt x="67" y="29"/>
                  </a:lnTo>
                  <a:lnTo>
                    <a:pt x="90" y="53"/>
                  </a:lnTo>
                  <a:lnTo>
                    <a:pt x="108" y="84"/>
                  </a:lnTo>
                  <a:lnTo>
                    <a:pt x="120" y="117"/>
                  </a:lnTo>
                  <a:lnTo>
                    <a:pt x="125" y="154"/>
                  </a:lnTo>
                  <a:lnTo>
                    <a:pt x="127" y="191"/>
                  </a:lnTo>
                  <a:lnTo>
                    <a:pt x="125" y="228"/>
                  </a:lnTo>
                  <a:lnTo>
                    <a:pt x="127" y="230"/>
                  </a:lnTo>
                  <a:lnTo>
                    <a:pt x="129" y="230"/>
                  </a:lnTo>
                  <a:lnTo>
                    <a:pt x="131" y="228"/>
                  </a:lnTo>
                  <a:lnTo>
                    <a:pt x="133" y="224"/>
                  </a:lnTo>
                  <a:lnTo>
                    <a:pt x="138" y="185"/>
                  </a:lnTo>
                  <a:lnTo>
                    <a:pt x="136" y="148"/>
                  </a:lnTo>
                  <a:lnTo>
                    <a:pt x="131" y="111"/>
                  </a:lnTo>
                  <a:lnTo>
                    <a:pt x="118" y="76"/>
                  </a:lnTo>
                  <a:lnTo>
                    <a:pt x="99" y="47"/>
                  </a:lnTo>
                  <a:lnTo>
                    <a:pt x="73" y="23"/>
                  </a:lnTo>
                  <a:lnTo>
                    <a:pt x="39" y="6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104"/>
            <p:cNvSpPr>
              <a:spLocks/>
            </p:cNvSpPr>
            <p:nvPr/>
          </p:nvSpPr>
          <p:spPr bwMode="auto">
            <a:xfrm>
              <a:off x="4929" y="3857"/>
              <a:ext cx="64" cy="118"/>
            </a:xfrm>
            <a:custGeom>
              <a:avLst/>
              <a:gdLst>
                <a:gd name="T0" fmla="*/ 0 w 127"/>
                <a:gd name="T1" fmla="*/ 0 h 235"/>
                <a:gd name="T2" fmla="*/ 3 w 127"/>
                <a:gd name="T3" fmla="*/ 3 h 235"/>
                <a:gd name="T4" fmla="*/ 7 w 127"/>
                <a:gd name="T5" fmla="*/ 5 h 235"/>
                <a:gd name="T6" fmla="*/ 9 w 127"/>
                <a:gd name="T7" fmla="*/ 8 h 235"/>
                <a:gd name="T8" fmla="*/ 13 w 127"/>
                <a:gd name="T9" fmla="*/ 10 h 235"/>
                <a:gd name="T10" fmla="*/ 15 w 127"/>
                <a:gd name="T11" fmla="*/ 12 h 235"/>
                <a:gd name="T12" fmla="*/ 18 w 127"/>
                <a:gd name="T13" fmla="*/ 15 h 235"/>
                <a:gd name="T14" fmla="*/ 21 w 127"/>
                <a:gd name="T15" fmla="*/ 18 h 235"/>
                <a:gd name="T16" fmla="*/ 23 w 127"/>
                <a:gd name="T17" fmla="*/ 21 h 235"/>
                <a:gd name="T18" fmla="*/ 28 w 127"/>
                <a:gd name="T19" fmla="*/ 30 h 235"/>
                <a:gd name="T20" fmla="*/ 29 w 127"/>
                <a:gd name="T21" fmla="*/ 39 h 235"/>
                <a:gd name="T22" fmla="*/ 29 w 127"/>
                <a:gd name="T23" fmla="*/ 49 h 235"/>
                <a:gd name="T24" fmla="*/ 28 w 127"/>
                <a:gd name="T25" fmla="*/ 59 h 235"/>
                <a:gd name="T26" fmla="*/ 28 w 127"/>
                <a:gd name="T27" fmla="*/ 59 h 235"/>
                <a:gd name="T28" fmla="*/ 28 w 127"/>
                <a:gd name="T29" fmla="*/ 59 h 235"/>
                <a:gd name="T30" fmla="*/ 29 w 127"/>
                <a:gd name="T31" fmla="*/ 59 h 235"/>
                <a:gd name="T32" fmla="*/ 29 w 127"/>
                <a:gd name="T33" fmla="*/ 58 h 235"/>
                <a:gd name="T34" fmla="*/ 31 w 127"/>
                <a:gd name="T35" fmla="*/ 51 h 235"/>
                <a:gd name="T36" fmla="*/ 32 w 127"/>
                <a:gd name="T37" fmla="*/ 43 h 235"/>
                <a:gd name="T38" fmla="*/ 32 w 127"/>
                <a:gd name="T39" fmla="*/ 36 h 235"/>
                <a:gd name="T40" fmla="*/ 30 w 127"/>
                <a:gd name="T41" fmla="*/ 29 h 235"/>
                <a:gd name="T42" fmla="*/ 27 w 127"/>
                <a:gd name="T43" fmla="*/ 24 h 235"/>
                <a:gd name="T44" fmla="*/ 24 w 127"/>
                <a:gd name="T45" fmla="*/ 20 h 235"/>
                <a:gd name="T46" fmla="*/ 21 w 127"/>
                <a:gd name="T47" fmla="*/ 16 h 235"/>
                <a:gd name="T48" fmla="*/ 17 w 127"/>
                <a:gd name="T49" fmla="*/ 12 h 235"/>
                <a:gd name="T50" fmla="*/ 13 w 127"/>
                <a:gd name="T51" fmla="*/ 9 h 235"/>
                <a:gd name="T52" fmla="*/ 9 w 127"/>
                <a:gd name="T53" fmla="*/ 6 h 235"/>
                <a:gd name="T54" fmla="*/ 5 w 127"/>
                <a:gd name="T55" fmla="*/ 3 h 235"/>
                <a:gd name="T56" fmla="*/ 0 w 127"/>
                <a:gd name="T57" fmla="*/ 0 h 235"/>
                <a:gd name="T58" fmla="*/ 0 w 127"/>
                <a:gd name="T59" fmla="*/ 0 h 235"/>
                <a:gd name="T60" fmla="*/ 0 w 127"/>
                <a:gd name="T61" fmla="*/ 0 h 235"/>
                <a:gd name="T62" fmla="*/ 0 w 127"/>
                <a:gd name="T63" fmla="*/ 0 h 235"/>
                <a:gd name="T64" fmla="*/ 0 w 127"/>
                <a:gd name="T65" fmla="*/ 0 h 235"/>
                <a:gd name="T66" fmla="*/ 0 w 127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7"/>
                <a:gd name="T103" fmla="*/ 0 h 235"/>
                <a:gd name="T104" fmla="*/ 127 w 127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7" h="235">
                  <a:moveTo>
                    <a:pt x="0" y="0"/>
                  </a:moveTo>
                  <a:lnTo>
                    <a:pt x="12" y="9"/>
                  </a:lnTo>
                  <a:lnTo>
                    <a:pt x="25" y="19"/>
                  </a:lnTo>
                  <a:lnTo>
                    <a:pt x="36" y="29"/>
                  </a:lnTo>
                  <a:lnTo>
                    <a:pt x="49" y="39"/>
                  </a:lnTo>
                  <a:lnTo>
                    <a:pt x="60" y="48"/>
                  </a:lnTo>
                  <a:lnTo>
                    <a:pt x="71" y="60"/>
                  </a:lnTo>
                  <a:lnTo>
                    <a:pt x="83" y="72"/>
                  </a:lnTo>
                  <a:lnTo>
                    <a:pt x="92" y="83"/>
                  </a:lnTo>
                  <a:lnTo>
                    <a:pt x="109" y="118"/>
                  </a:lnTo>
                  <a:lnTo>
                    <a:pt x="116" y="155"/>
                  </a:lnTo>
                  <a:lnTo>
                    <a:pt x="116" y="194"/>
                  </a:lnTo>
                  <a:lnTo>
                    <a:pt x="109" y="233"/>
                  </a:lnTo>
                  <a:lnTo>
                    <a:pt x="109" y="235"/>
                  </a:lnTo>
                  <a:lnTo>
                    <a:pt x="111" y="235"/>
                  </a:lnTo>
                  <a:lnTo>
                    <a:pt x="113" y="233"/>
                  </a:lnTo>
                  <a:lnTo>
                    <a:pt x="114" y="231"/>
                  </a:lnTo>
                  <a:lnTo>
                    <a:pt x="122" y="202"/>
                  </a:lnTo>
                  <a:lnTo>
                    <a:pt x="127" y="171"/>
                  </a:lnTo>
                  <a:lnTo>
                    <a:pt x="127" y="142"/>
                  </a:lnTo>
                  <a:lnTo>
                    <a:pt x="118" y="113"/>
                  </a:lnTo>
                  <a:lnTo>
                    <a:pt x="107" y="93"/>
                  </a:lnTo>
                  <a:lnTo>
                    <a:pt x="96" y="78"/>
                  </a:lnTo>
                  <a:lnTo>
                    <a:pt x="83" y="62"/>
                  </a:lnTo>
                  <a:lnTo>
                    <a:pt x="68" y="48"/>
                  </a:lnTo>
                  <a:lnTo>
                    <a:pt x="51" y="35"/>
                  </a:lnTo>
                  <a:lnTo>
                    <a:pt x="34" y="23"/>
                  </a:lnTo>
                  <a:lnTo>
                    <a:pt x="1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105"/>
            <p:cNvSpPr>
              <a:spLocks/>
            </p:cNvSpPr>
            <p:nvPr/>
          </p:nvSpPr>
          <p:spPr bwMode="auto">
            <a:xfrm>
              <a:off x="4868" y="3906"/>
              <a:ext cx="107" cy="63"/>
            </a:xfrm>
            <a:custGeom>
              <a:avLst/>
              <a:gdLst>
                <a:gd name="T0" fmla="*/ 0 w 213"/>
                <a:gd name="T1" fmla="*/ 0 h 127"/>
                <a:gd name="T2" fmla="*/ 3 w 213"/>
                <a:gd name="T3" fmla="*/ 9 h 127"/>
                <a:gd name="T4" fmla="*/ 6 w 213"/>
                <a:gd name="T5" fmla="*/ 17 h 127"/>
                <a:gd name="T6" fmla="*/ 12 w 213"/>
                <a:gd name="T7" fmla="*/ 23 h 127"/>
                <a:gd name="T8" fmla="*/ 19 w 213"/>
                <a:gd name="T9" fmla="*/ 28 h 127"/>
                <a:gd name="T10" fmla="*/ 26 w 213"/>
                <a:gd name="T11" fmla="*/ 30 h 127"/>
                <a:gd name="T12" fmla="*/ 34 w 213"/>
                <a:gd name="T13" fmla="*/ 31 h 127"/>
                <a:gd name="T14" fmla="*/ 43 w 213"/>
                <a:gd name="T15" fmla="*/ 31 h 127"/>
                <a:gd name="T16" fmla="*/ 52 w 213"/>
                <a:gd name="T17" fmla="*/ 28 h 127"/>
                <a:gd name="T18" fmla="*/ 53 w 213"/>
                <a:gd name="T19" fmla="*/ 27 h 127"/>
                <a:gd name="T20" fmla="*/ 54 w 213"/>
                <a:gd name="T21" fmla="*/ 26 h 127"/>
                <a:gd name="T22" fmla="*/ 54 w 213"/>
                <a:gd name="T23" fmla="*/ 25 h 127"/>
                <a:gd name="T24" fmla="*/ 53 w 213"/>
                <a:gd name="T25" fmla="*/ 25 h 127"/>
                <a:gd name="T26" fmla="*/ 48 w 213"/>
                <a:gd name="T27" fmla="*/ 25 h 127"/>
                <a:gd name="T28" fmla="*/ 44 w 213"/>
                <a:gd name="T29" fmla="*/ 26 h 127"/>
                <a:gd name="T30" fmla="*/ 39 w 213"/>
                <a:gd name="T31" fmla="*/ 26 h 127"/>
                <a:gd name="T32" fmla="*/ 35 w 213"/>
                <a:gd name="T33" fmla="*/ 26 h 127"/>
                <a:gd name="T34" fmla="*/ 31 w 213"/>
                <a:gd name="T35" fmla="*/ 26 h 127"/>
                <a:gd name="T36" fmla="*/ 27 w 213"/>
                <a:gd name="T37" fmla="*/ 25 h 127"/>
                <a:gd name="T38" fmla="*/ 22 w 213"/>
                <a:gd name="T39" fmla="*/ 24 h 127"/>
                <a:gd name="T40" fmla="*/ 18 w 213"/>
                <a:gd name="T41" fmla="*/ 23 h 127"/>
                <a:gd name="T42" fmla="*/ 14 w 213"/>
                <a:gd name="T43" fmla="*/ 22 h 127"/>
                <a:gd name="T44" fmla="*/ 11 w 213"/>
                <a:gd name="T45" fmla="*/ 20 h 127"/>
                <a:gd name="T46" fmla="*/ 8 w 213"/>
                <a:gd name="T47" fmla="*/ 17 h 127"/>
                <a:gd name="T48" fmla="*/ 6 w 213"/>
                <a:gd name="T49" fmla="*/ 14 h 127"/>
                <a:gd name="T50" fmla="*/ 4 w 213"/>
                <a:gd name="T51" fmla="*/ 11 h 127"/>
                <a:gd name="T52" fmla="*/ 3 w 213"/>
                <a:gd name="T53" fmla="*/ 7 h 127"/>
                <a:gd name="T54" fmla="*/ 2 w 213"/>
                <a:gd name="T55" fmla="*/ 4 h 127"/>
                <a:gd name="T56" fmla="*/ 1 w 213"/>
                <a:gd name="T57" fmla="*/ 0 h 127"/>
                <a:gd name="T58" fmla="*/ 0 w 213"/>
                <a:gd name="T59" fmla="*/ 0 h 127"/>
                <a:gd name="T60" fmla="*/ 0 w 213"/>
                <a:gd name="T61" fmla="*/ 0 h 127"/>
                <a:gd name="T62" fmla="*/ 0 w 213"/>
                <a:gd name="T63" fmla="*/ 0 h 127"/>
                <a:gd name="T64" fmla="*/ 0 w 213"/>
                <a:gd name="T65" fmla="*/ 0 h 127"/>
                <a:gd name="T66" fmla="*/ 0 w 213"/>
                <a:gd name="T67" fmla="*/ 0 h 12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3"/>
                <a:gd name="T103" fmla="*/ 0 h 127"/>
                <a:gd name="T104" fmla="*/ 213 w 213"/>
                <a:gd name="T105" fmla="*/ 127 h 12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3" h="127">
                  <a:moveTo>
                    <a:pt x="0" y="2"/>
                  </a:moveTo>
                  <a:lnTo>
                    <a:pt x="9" y="39"/>
                  </a:lnTo>
                  <a:lnTo>
                    <a:pt x="24" y="70"/>
                  </a:lnTo>
                  <a:lnTo>
                    <a:pt x="47" y="95"/>
                  </a:lnTo>
                  <a:lnTo>
                    <a:pt x="73" y="113"/>
                  </a:lnTo>
                  <a:lnTo>
                    <a:pt x="103" y="123"/>
                  </a:lnTo>
                  <a:lnTo>
                    <a:pt x="136" y="127"/>
                  </a:lnTo>
                  <a:lnTo>
                    <a:pt x="172" y="125"/>
                  </a:lnTo>
                  <a:lnTo>
                    <a:pt x="207" y="115"/>
                  </a:lnTo>
                  <a:lnTo>
                    <a:pt x="211" y="111"/>
                  </a:lnTo>
                  <a:lnTo>
                    <a:pt x="213" y="107"/>
                  </a:lnTo>
                  <a:lnTo>
                    <a:pt x="213" y="103"/>
                  </a:lnTo>
                  <a:lnTo>
                    <a:pt x="209" y="101"/>
                  </a:lnTo>
                  <a:lnTo>
                    <a:pt x="191" y="103"/>
                  </a:lnTo>
                  <a:lnTo>
                    <a:pt x="174" y="105"/>
                  </a:lnTo>
                  <a:lnTo>
                    <a:pt x="155" y="105"/>
                  </a:lnTo>
                  <a:lnTo>
                    <a:pt x="138" y="105"/>
                  </a:lnTo>
                  <a:lnTo>
                    <a:pt x="121" y="105"/>
                  </a:lnTo>
                  <a:lnTo>
                    <a:pt x="105" y="101"/>
                  </a:lnTo>
                  <a:lnTo>
                    <a:pt x="88" y="99"/>
                  </a:lnTo>
                  <a:lnTo>
                    <a:pt x="69" y="94"/>
                  </a:lnTo>
                  <a:lnTo>
                    <a:pt x="54" y="88"/>
                  </a:lnTo>
                  <a:lnTo>
                    <a:pt x="41" y="80"/>
                  </a:lnTo>
                  <a:lnTo>
                    <a:pt x="32" y="70"/>
                  </a:lnTo>
                  <a:lnTo>
                    <a:pt x="22" y="58"/>
                  </a:lnTo>
                  <a:lnTo>
                    <a:pt x="15" y="45"/>
                  </a:lnTo>
                  <a:lnTo>
                    <a:pt x="9" y="31"/>
                  </a:lnTo>
                  <a:lnTo>
                    <a:pt x="5" y="1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106"/>
            <p:cNvSpPr>
              <a:spLocks/>
            </p:cNvSpPr>
            <p:nvPr/>
          </p:nvSpPr>
          <p:spPr bwMode="auto">
            <a:xfrm>
              <a:off x="4976" y="3942"/>
              <a:ext cx="66" cy="39"/>
            </a:xfrm>
            <a:custGeom>
              <a:avLst/>
              <a:gdLst>
                <a:gd name="T0" fmla="*/ 0 w 133"/>
                <a:gd name="T1" fmla="*/ 1 h 78"/>
                <a:gd name="T2" fmla="*/ 1 w 133"/>
                <a:gd name="T3" fmla="*/ 5 h 78"/>
                <a:gd name="T4" fmla="*/ 3 w 133"/>
                <a:gd name="T5" fmla="*/ 9 h 78"/>
                <a:gd name="T6" fmla="*/ 6 w 133"/>
                <a:gd name="T7" fmla="*/ 11 h 78"/>
                <a:gd name="T8" fmla="*/ 10 w 133"/>
                <a:gd name="T9" fmla="*/ 14 h 78"/>
                <a:gd name="T10" fmla="*/ 12 w 133"/>
                <a:gd name="T11" fmla="*/ 15 h 78"/>
                <a:gd name="T12" fmla="*/ 14 w 133"/>
                <a:gd name="T13" fmla="*/ 15 h 78"/>
                <a:gd name="T14" fmla="*/ 16 w 133"/>
                <a:gd name="T15" fmla="*/ 17 h 78"/>
                <a:gd name="T16" fmla="*/ 19 w 133"/>
                <a:gd name="T17" fmla="*/ 17 h 78"/>
                <a:gd name="T18" fmla="*/ 22 w 133"/>
                <a:gd name="T19" fmla="*/ 18 h 78"/>
                <a:gd name="T20" fmla="*/ 24 w 133"/>
                <a:gd name="T21" fmla="*/ 19 h 78"/>
                <a:gd name="T22" fmla="*/ 26 w 133"/>
                <a:gd name="T23" fmla="*/ 19 h 78"/>
                <a:gd name="T24" fmla="*/ 29 w 133"/>
                <a:gd name="T25" fmla="*/ 20 h 78"/>
                <a:gd name="T26" fmla="*/ 30 w 133"/>
                <a:gd name="T27" fmla="*/ 19 h 78"/>
                <a:gd name="T28" fmla="*/ 31 w 133"/>
                <a:gd name="T29" fmla="*/ 18 h 78"/>
                <a:gd name="T30" fmla="*/ 33 w 133"/>
                <a:gd name="T31" fmla="*/ 15 h 78"/>
                <a:gd name="T32" fmla="*/ 33 w 133"/>
                <a:gd name="T33" fmla="*/ 13 h 78"/>
                <a:gd name="T34" fmla="*/ 32 w 133"/>
                <a:gd name="T35" fmla="*/ 11 h 78"/>
                <a:gd name="T36" fmla="*/ 30 w 133"/>
                <a:gd name="T37" fmla="*/ 10 h 78"/>
                <a:gd name="T38" fmla="*/ 29 w 133"/>
                <a:gd name="T39" fmla="*/ 9 h 78"/>
                <a:gd name="T40" fmla="*/ 27 w 133"/>
                <a:gd name="T41" fmla="*/ 7 h 78"/>
                <a:gd name="T42" fmla="*/ 25 w 133"/>
                <a:gd name="T43" fmla="*/ 6 h 78"/>
                <a:gd name="T44" fmla="*/ 23 w 133"/>
                <a:gd name="T45" fmla="*/ 6 h 78"/>
                <a:gd name="T46" fmla="*/ 21 w 133"/>
                <a:gd name="T47" fmla="*/ 6 h 78"/>
                <a:gd name="T48" fmla="*/ 19 w 133"/>
                <a:gd name="T49" fmla="*/ 6 h 78"/>
                <a:gd name="T50" fmla="*/ 16 w 133"/>
                <a:gd name="T51" fmla="*/ 7 h 78"/>
                <a:gd name="T52" fmla="*/ 14 w 133"/>
                <a:gd name="T53" fmla="*/ 7 h 78"/>
                <a:gd name="T54" fmla="*/ 11 w 133"/>
                <a:gd name="T55" fmla="*/ 7 h 78"/>
                <a:gd name="T56" fmla="*/ 8 w 133"/>
                <a:gd name="T57" fmla="*/ 7 h 78"/>
                <a:gd name="T58" fmla="*/ 6 w 133"/>
                <a:gd name="T59" fmla="*/ 6 h 78"/>
                <a:gd name="T60" fmla="*/ 4 w 133"/>
                <a:gd name="T61" fmla="*/ 5 h 78"/>
                <a:gd name="T62" fmla="*/ 2 w 133"/>
                <a:gd name="T63" fmla="*/ 2 h 78"/>
                <a:gd name="T64" fmla="*/ 0 w 133"/>
                <a:gd name="T65" fmla="*/ 0 h 78"/>
                <a:gd name="T66" fmla="*/ 0 w 133"/>
                <a:gd name="T67" fmla="*/ 0 h 78"/>
                <a:gd name="T68" fmla="*/ 0 w 133"/>
                <a:gd name="T69" fmla="*/ 0 h 78"/>
                <a:gd name="T70" fmla="*/ 0 w 133"/>
                <a:gd name="T71" fmla="*/ 0 h 78"/>
                <a:gd name="T72" fmla="*/ 0 w 133"/>
                <a:gd name="T73" fmla="*/ 1 h 78"/>
                <a:gd name="T74" fmla="*/ 0 w 133"/>
                <a:gd name="T75" fmla="*/ 1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3"/>
                <a:gd name="T115" fmla="*/ 0 h 78"/>
                <a:gd name="T116" fmla="*/ 133 w 133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3" h="78">
                  <a:moveTo>
                    <a:pt x="0" y="2"/>
                  </a:moveTo>
                  <a:lnTo>
                    <a:pt x="7" y="18"/>
                  </a:lnTo>
                  <a:lnTo>
                    <a:pt x="15" y="33"/>
                  </a:lnTo>
                  <a:lnTo>
                    <a:pt x="26" y="47"/>
                  </a:lnTo>
                  <a:lnTo>
                    <a:pt x="41" y="57"/>
                  </a:lnTo>
                  <a:lnTo>
                    <a:pt x="48" y="61"/>
                  </a:lnTo>
                  <a:lnTo>
                    <a:pt x="58" y="62"/>
                  </a:lnTo>
                  <a:lnTo>
                    <a:pt x="67" y="66"/>
                  </a:lnTo>
                  <a:lnTo>
                    <a:pt x="76" y="68"/>
                  </a:lnTo>
                  <a:lnTo>
                    <a:pt x="88" y="72"/>
                  </a:lnTo>
                  <a:lnTo>
                    <a:pt x="97" y="74"/>
                  </a:lnTo>
                  <a:lnTo>
                    <a:pt x="106" y="76"/>
                  </a:lnTo>
                  <a:lnTo>
                    <a:pt x="116" y="78"/>
                  </a:lnTo>
                  <a:lnTo>
                    <a:pt x="121" y="76"/>
                  </a:lnTo>
                  <a:lnTo>
                    <a:pt x="127" y="70"/>
                  </a:lnTo>
                  <a:lnTo>
                    <a:pt x="133" y="62"/>
                  </a:lnTo>
                  <a:lnTo>
                    <a:pt x="133" y="55"/>
                  </a:lnTo>
                  <a:lnTo>
                    <a:pt x="129" y="45"/>
                  </a:lnTo>
                  <a:lnTo>
                    <a:pt x="123" y="39"/>
                  </a:lnTo>
                  <a:lnTo>
                    <a:pt x="118" y="33"/>
                  </a:lnTo>
                  <a:lnTo>
                    <a:pt x="110" y="29"/>
                  </a:lnTo>
                  <a:lnTo>
                    <a:pt x="103" y="27"/>
                  </a:lnTo>
                  <a:lnTo>
                    <a:pt x="95" y="25"/>
                  </a:lnTo>
                  <a:lnTo>
                    <a:pt x="86" y="25"/>
                  </a:lnTo>
                  <a:lnTo>
                    <a:pt x="76" y="27"/>
                  </a:lnTo>
                  <a:lnTo>
                    <a:pt x="65" y="29"/>
                  </a:lnTo>
                  <a:lnTo>
                    <a:pt x="56" y="31"/>
                  </a:lnTo>
                  <a:lnTo>
                    <a:pt x="47" y="31"/>
                  </a:lnTo>
                  <a:lnTo>
                    <a:pt x="35" y="31"/>
                  </a:lnTo>
                  <a:lnTo>
                    <a:pt x="26" y="25"/>
                  </a:lnTo>
                  <a:lnTo>
                    <a:pt x="17" y="18"/>
                  </a:lnTo>
                  <a:lnTo>
                    <a:pt x="9" y="8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107"/>
            <p:cNvSpPr>
              <a:spLocks/>
            </p:cNvSpPr>
            <p:nvPr/>
          </p:nvSpPr>
          <p:spPr bwMode="auto">
            <a:xfrm>
              <a:off x="5024" y="3940"/>
              <a:ext cx="36" cy="16"/>
            </a:xfrm>
            <a:custGeom>
              <a:avLst/>
              <a:gdLst>
                <a:gd name="T0" fmla="*/ 0 w 73"/>
                <a:gd name="T1" fmla="*/ 8 h 31"/>
                <a:gd name="T2" fmla="*/ 2 w 73"/>
                <a:gd name="T3" fmla="*/ 8 h 31"/>
                <a:gd name="T4" fmla="*/ 4 w 73"/>
                <a:gd name="T5" fmla="*/ 7 h 31"/>
                <a:gd name="T6" fmla="*/ 6 w 73"/>
                <a:gd name="T7" fmla="*/ 6 h 31"/>
                <a:gd name="T8" fmla="*/ 9 w 73"/>
                <a:gd name="T9" fmla="*/ 6 h 31"/>
                <a:gd name="T10" fmla="*/ 10 w 73"/>
                <a:gd name="T11" fmla="*/ 5 h 31"/>
                <a:gd name="T12" fmla="*/ 13 w 73"/>
                <a:gd name="T13" fmla="*/ 4 h 31"/>
                <a:gd name="T14" fmla="*/ 15 w 73"/>
                <a:gd name="T15" fmla="*/ 3 h 31"/>
                <a:gd name="T16" fmla="*/ 17 w 73"/>
                <a:gd name="T17" fmla="*/ 2 h 31"/>
                <a:gd name="T18" fmla="*/ 17 w 73"/>
                <a:gd name="T19" fmla="*/ 2 h 31"/>
                <a:gd name="T20" fmla="*/ 18 w 73"/>
                <a:gd name="T21" fmla="*/ 1 h 31"/>
                <a:gd name="T22" fmla="*/ 17 w 73"/>
                <a:gd name="T23" fmla="*/ 1 h 31"/>
                <a:gd name="T24" fmla="*/ 17 w 73"/>
                <a:gd name="T25" fmla="*/ 0 h 31"/>
                <a:gd name="T26" fmla="*/ 15 w 73"/>
                <a:gd name="T27" fmla="*/ 1 h 31"/>
                <a:gd name="T28" fmla="*/ 13 w 73"/>
                <a:gd name="T29" fmla="*/ 2 h 31"/>
                <a:gd name="T30" fmla="*/ 10 w 73"/>
                <a:gd name="T31" fmla="*/ 3 h 31"/>
                <a:gd name="T32" fmla="*/ 9 w 73"/>
                <a:gd name="T33" fmla="*/ 4 h 31"/>
                <a:gd name="T34" fmla="*/ 6 w 73"/>
                <a:gd name="T35" fmla="*/ 5 h 31"/>
                <a:gd name="T36" fmla="*/ 4 w 73"/>
                <a:gd name="T37" fmla="*/ 6 h 31"/>
                <a:gd name="T38" fmla="*/ 2 w 73"/>
                <a:gd name="T39" fmla="*/ 7 h 31"/>
                <a:gd name="T40" fmla="*/ 0 w 73"/>
                <a:gd name="T41" fmla="*/ 8 h 31"/>
                <a:gd name="T42" fmla="*/ 0 w 73"/>
                <a:gd name="T43" fmla="*/ 8 h 31"/>
                <a:gd name="T44" fmla="*/ 0 w 73"/>
                <a:gd name="T45" fmla="*/ 8 h 31"/>
                <a:gd name="T46" fmla="*/ 0 w 73"/>
                <a:gd name="T47" fmla="*/ 8 h 31"/>
                <a:gd name="T48" fmla="*/ 0 w 73"/>
                <a:gd name="T49" fmla="*/ 8 h 31"/>
                <a:gd name="T50" fmla="*/ 0 w 73"/>
                <a:gd name="T51" fmla="*/ 8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1"/>
                <a:gd name="T80" fmla="*/ 73 w 73"/>
                <a:gd name="T81" fmla="*/ 31 h 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1">
                  <a:moveTo>
                    <a:pt x="0" y="31"/>
                  </a:moveTo>
                  <a:lnTo>
                    <a:pt x="10" y="29"/>
                  </a:lnTo>
                  <a:lnTo>
                    <a:pt x="17" y="27"/>
                  </a:lnTo>
                  <a:lnTo>
                    <a:pt x="26" y="24"/>
                  </a:lnTo>
                  <a:lnTo>
                    <a:pt x="36" y="22"/>
                  </a:lnTo>
                  <a:lnTo>
                    <a:pt x="43" y="18"/>
                  </a:lnTo>
                  <a:lnTo>
                    <a:pt x="53" y="16"/>
                  </a:lnTo>
                  <a:lnTo>
                    <a:pt x="60" y="12"/>
                  </a:lnTo>
                  <a:lnTo>
                    <a:pt x="69" y="8"/>
                  </a:lnTo>
                  <a:lnTo>
                    <a:pt x="71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69" y="0"/>
                  </a:lnTo>
                  <a:lnTo>
                    <a:pt x="60" y="4"/>
                  </a:lnTo>
                  <a:lnTo>
                    <a:pt x="53" y="6"/>
                  </a:lnTo>
                  <a:lnTo>
                    <a:pt x="43" y="10"/>
                  </a:lnTo>
                  <a:lnTo>
                    <a:pt x="36" y="14"/>
                  </a:lnTo>
                  <a:lnTo>
                    <a:pt x="26" y="18"/>
                  </a:lnTo>
                  <a:lnTo>
                    <a:pt x="17" y="24"/>
                  </a:lnTo>
                  <a:lnTo>
                    <a:pt x="10" y="2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108"/>
            <p:cNvSpPr>
              <a:spLocks/>
            </p:cNvSpPr>
            <p:nvPr/>
          </p:nvSpPr>
          <p:spPr bwMode="auto">
            <a:xfrm>
              <a:off x="5254" y="3815"/>
              <a:ext cx="67" cy="89"/>
            </a:xfrm>
            <a:custGeom>
              <a:avLst/>
              <a:gdLst>
                <a:gd name="T0" fmla="*/ 1 w 133"/>
                <a:gd name="T1" fmla="*/ 8 h 177"/>
                <a:gd name="T2" fmla="*/ 4 w 133"/>
                <a:gd name="T3" fmla="*/ 6 h 177"/>
                <a:gd name="T4" fmla="*/ 7 w 133"/>
                <a:gd name="T5" fmla="*/ 4 h 177"/>
                <a:gd name="T6" fmla="*/ 10 w 133"/>
                <a:gd name="T7" fmla="*/ 3 h 177"/>
                <a:gd name="T8" fmla="*/ 13 w 133"/>
                <a:gd name="T9" fmla="*/ 2 h 177"/>
                <a:gd name="T10" fmla="*/ 17 w 133"/>
                <a:gd name="T11" fmla="*/ 2 h 177"/>
                <a:gd name="T12" fmla="*/ 20 w 133"/>
                <a:gd name="T13" fmla="*/ 3 h 177"/>
                <a:gd name="T14" fmla="*/ 22 w 133"/>
                <a:gd name="T15" fmla="*/ 6 h 177"/>
                <a:gd name="T16" fmla="*/ 24 w 133"/>
                <a:gd name="T17" fmla="*/ 9 h 177"/>
                <a:gd name="T18" fmla="*/ 27 w 133"/>
                <a:gd name="T19" fmla="*/ 17 h 177"/>
                <a:gd name="T20" fmla="*/ 30 w 133"/>
                <a:gd name="T21" fmla="*/ 26 h 177"/>
                <a:gd name="T22" fmla="*/ 31 w 133"/>
                <a:gd name="T23" fmla="*/ 35 h 177"/>
                <a:gd name="T24" fmla="*/ 32 w 133"/>
                <a:gd name="T25" fmla="*/ 44 h 177"/>
                <a:gd name="T26" fmla="*/ 32 w 133"/>
                <a:gd name="T27" fmla="*/ 45 h 177"/>
                <a:gd name="T28" fmla="*/ 33 w 133"/>
                <a:gd name="T29" fmla="*/ 44 h 177"/>
                <a:gd name="T30" fmla="*/ 34 w 133"/>
                <a:gd name="T31" fmla="*/ 44 h 177"/>
                <a:gd name="T32" fmla="*/ 34 w 133"/>
                <a:gd name="T33" fmla="*/ 43 h 177"/>
                <a:gd name="T34" fmla="*/ 34 w 133"/>
                <a:gd name="T35" fmla="*/ 33 h 177"/>
                <a:gd name="T36" fmla="*/ 33 w 133"/>
                <a:gd name="T37" fmla="*/ 23 h 177"/>
                <a:gd name="T38" fmla="*/ 30 w 133"/>
                <a:gd name="T39" fmla="*/ 13 h 177"/>
                <a:gd name="T40" fmla="*/ 25 w 133"/>
                <a:gd name="T41" fmla="*/ 4 h 177"/>
                <a:gd name="T42" fmla="*/ 22 w 133"/>
                <a:gd name="T43" fmla="*/ 2 h 177"/>
                <a:gd name="T44" fmla="*/ 19 w 133"/>
                <a:gd name="T45" fmla="*/ 0 h 177"/>
                <a:gd name="T46" fmla="*/ 16 w 133"/>
                <a:gd name="T47" fmla="*/ 0 h 177"/>
                <a:gd name="T48" fmla="*/ 13 w 133"/>
                <a:gd name="T49" fmla="*/ 1 h 177"/>
                <a:gd name="T50" fmla="*/ 10 w 133"/>
                <a:gd name="T51" fmla="*/ 2 h 177"/>
                <a:gd name="T52" fmla="*/ 6 w 133"/>
                <a:gd name="T53" fmla="*/ 4 h 177"/>
                <a:gd name="T54" fmla="*/ 4 w 133"/>
                <a:gd name="T55" fmla="*/ 6 h 177"/>
                <a:gd name="T56" fmla="*/ 1 w 133"/>
                <a:gd name="T57" fmla="*/ 8 h 177"/>
                <a:gd name="T58" fmla="*/ 0 w 133"/>
                <a:gd name="T59" fmla="*/ 8 h 177"/>
                <a:gd name="T60" fmla="*/ 0 w 133"/>
                <a:gd name="T61" fmla="*/ 8 h 177"/>
                <a:gd name="T62" fmla="*/ 0 w 133"/>
                <a:gd name="T63" fmla="*/ 8 h 177"/>
                <a:gd name="T64" fmla="*/ 1 w 133"/>
                <a:gd name="T65" fmla="*/ 8 h 177"/>
                <a:gd name="T66" fmla="*/ 1 w 133"/>
                <a:gd name="T67" fmla="*/ 8 h 1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177"/>
                <a:gd name="T104" fmla="*/ 133 w 133"/>
                <a:gd name="T105" fmla="*/ 177 h 1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177">
                  <a:moveTo>
                    <a:pt x="2" y="31"/>
                  </a:moveTo>
                  <a:lnTo>
                    <a:pt x="15" y="23"/>
                  </a:lnTo>
                  <a:lnTo>
                    <a:pt x="26" y="15"/>
                  </a:lnTo>
                  <a:lnTo>
                    <a:pt x="39" y="12"/>
                  </a:lnTo>
                  <a:lnTo>
                    <a:pt x="52" y="8"/>
                  </a:lnTo>
                  <a:lnTo>
                    <a:pt x="65" y="8"/>
                  </a:lnTo>
                  <a:lnTo>
                    <a:pt x="77" y="12"/>
                  </a:lnTo>
                  <a:lnTo>
                    <a:pt x="86" y="21"/>
                  </a:lnTo>
                  <a:lnTo>
                    <a:pt x="95" y="35"/>
                  </a:lnTo>
                  <a:lnTo>
                    <a:pt x="108" y="68"/>
                  </a:lnTo>
                  <a:lnTo>
                    <a:pt x="118" y="103"/>
                  </a:lnTo>
                  <a:lnTo>
                    <a:pt x="123" y="138"/>
                  </a:lnTo>
                  <a:lnTo>
                    <a:pt x="127" y="175"/>
                  </a:lnTo>
                  <a:lnTo>
                    <a:pt x="127" y="177"/>
                  </a:lnTo>
                  <a:lnTo>
                    <a:pt x="131" y="175"/>
                  </a:lnTo>
                  <a:lnTo>
                    <a:pt x="133" y="173"/>
                  </a:lnTo>
                  <a:lnTo>
                    <a:pt x="133" y="171"/>
                  </a:lnTo>
                  <a:lnTo>
                    <a:pt x="133" y="132"/>
                  </a:lnTo>
                  <a:lnTo>
                    <a:pt x="131" y="89"/>
                  </a:lnTo>
                  <a:lnTo>
                    <a:pt x="120" y="49"/>
                  </a:lnTo>
                  <a:lnTo>
                    <a:pt x="99" y="15"/>
                  </a:lnTo>
                  <a:lnTo>
                    <a:pt x="88" y="6"/>
                  </a:lnTo>
                  <a:lnTo>
                    <a:pt x="75" y="0"/>
                  </a:lnTo>
                  <a:lnTo>
                    <a:pt x="62" y="0"/>
                  </a:lnTo>
                  <a:lnTo>
                    <a:pt x="50" y="2"/>
                  </a:lnTo>
                  <a:lnTo>
                    <a:pt x="37" y="6"/>
                  </a:lnTo>
                  <a:lnTo>
                    <a:pt x="24" y="13"/>
                  </a:lnTo>
                  <a:lnTo>
                    <a:pt x="13" y="21"/>
                  </a:lnTo>
                  <a:lnTo>
                    <a:pt x="2" y="29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109"/>
            <p:cNvSpPr>
              <a:spLocks/>
            </p:cNvSpPr>
            <p:nvPr/>
          </p:nvSpPr>
          <p:spPr bwMode="auto">
            <a:xfrm>
              <a:off x="5229" y="3866"/>
              <a:ext cx="82" cy="56"/>
            </a:xfrm>
            <a:custGeom>
              <a:avLst/>
              <a:gdLst>
                <a:gd name="T0" fmla="*/ 0 w 163"/>
                <a:gd name="T1" fmla="*/ 0 h 111"/>
                <a:gd name="T2" fmla="*/ 1 w 163"/>
                <a:gd name="T3" fmla="*/ 4 h 111"/>
                <a:gd name="T4" fmla="*/ 2 w 163"/>
                <a:gd name="T5" fmla="*/ 8 h 111"/>
                <a:gd name="T6" fmla="*/ 4 w 163"/>
                <a:gd name="T7" fmla="*/ 11 h 111"/>
                <a:gd name="T8" fmla="*/ 6 w 163"/>
                <a:gd name="T9" fmla="*/ 14 h 111"/>
                <a:gd name="T10" fmla="*/ 8 w 163"/>
                <a:gd name="T11" fmla="*/ 16 h 111"/>
                <a:gd name="T12" fmla="*/ 11 w 163"/>
                <a:gd name="T13" fmla="*/ 18 h 111"/>
                <a:gd name="T14" fmla="*/ 14 w 163"/>
                <a:gd name="T15" fmla="*/ 21 h 111"/>
                <a:gd name="T16" fmla="*/ 16 w 163"/>
                <a:gd name="T17" fmla="*/ 23 h 111"/>
                <a:gd name="T18" fmla="*/ 19 w 163"/>
                <a:gd name="T19" fmla="*/ 25 h 111"/>
                <a:gd name="T20" fmla="*/ 22 w 163"/>
                <a:gd name="T21" fmla="*/ 27 h 111"/>
                <a:gd name="T22" fmla="*/ 25 w 163"/>
                <a:gd name="T23" fmla="*/ 28 h 111"/>
                <a:gd name="T24" fmla="*/ 28 w 163"/>
                <a:gd name="T25" fmla="*/ 28 h 111"/>
                <a:gd name="T26" fmla="*/ 31 w 163"/>
                <a:gd name="T27" fmla="*/ 28 h 111"/>
                <a:gd name="T28" fmla="*/ 34 w 163"/>
                <a:gd name="T29" fmla="*/ 27 h 111"/>
                <a:gd name="T30" fmla="*/ 37 w 163"/>
                <a:gd name="T31" fmla="*/ 26 h 111"/>
                <a:gd name="T32" fmla="*/ 40 w 163"/>
                <a:gd name="T33" fmla="*/ 24 h 111"/>
                <a:gd name="T34" fmla="*/ 41 w 163"/>
                <a:gd name="T35" fmla="*/ 23 h 111"/>
                <a:gd name="T36" fmla="*/ 41 w 163"/>
                <a:gd name="T37" fmla="*/ 22 h 111"/>
                <a:gd name="T38" fmla="*/ 41 w 163"/>
                <a:gd name="T39" fmla="*/ 21 h 111"/>
                <a:gd name="T40" fmla="*/ 39 w 163"/>
                <a:gd name="T41" fmla="*/ 21 h 111"/>
                <a:gd name="T42" fmla="*/ 33 w 163"/>
                <a:gd name="T43" fmla="*/ 22 h 111"/>
                <a:gd name="T44" fmla="*/ 27 w 163"/>
                <a:gd name="T45" fmla="*/ 22 h 111"/>
                <a:gd name="T46" fmla="*/ 21 w 163"/>
                <a:gd name="T47" fmla="*/ 21 h 111"/>
                <a:gd name="T48" fmla="*/ 15 w 163"/>
                <a:gd name="T49" fmla="*/ 19 h 111"/>
                <a:gd name="T50" fmla="*/ 10 w 163"/>
                <a:gd name="T51" fmla="*/ 16 h 111"/>
                <a:gd name="T52" fmla="*/ 6 w 163"/>
                <a:gd name="T53" fmla="*/ 12 h 111"/>
                <a:gd name="T54" fmla="*/ 3 w 163"/>
                <a:gd name="T55" fmla="*/ 7 h 111"/>
                <a:gd name="T56" fmla="*/ 0 w 163"/>
                <a:gd name="T57" fmla="*/ 0 h 111"/>
                <a:gd name="T58" fmla="*/ 0 w 163"/>
                <a:gd name="T59" fmla="*/ 0 h 111"/>
                <a:gd name="T60" fmla="*/ 0 w 163"/>
                <a:gd name="T61" fmla="*/ 0 h 111"/>
                <a:gd name="T62" fmla="*/ 0 w 163"/>
                <a:gd name="T63" fmla="*/ 0 h 111"/>
                <a:gd name="T64" fmla="*/ 0 w 163"/>
                <a:gd name="T65" fmla="*/ 0 h 111"/>
                <a:gd name="T66" fmla="*/ 0 w 163"/>
                <a:gd name="T67" fmla="*/ 0 h 1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3"/>
                <a:gd name="T103" fmla="*/ 0 h 111"/>
                <a:gd name="T104" fmla="*/ 163 w 163"/>
                <a:gd name="T105" fmla="*/ 111 h 1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3" h="111">
                  <a:moveTo>
                    <a:pt x="0" y="0"/>
                  </a:moveTo>
                  <a:lnTo>
                    <a:pt x="4" y="16"/>
                  </a:lnTo>
                  <a:lnTo>
                    <a:pt x="8" y="29"/>
                  </a:lnTo>
                  <a:lnTo>
                    <a:pt x="15" y="43"/>
                  </a:lnTo>
                  <a:lnTo>
                    <a:pt x="23" y="53"/>
                  </a:lnTo>
                  <a:lnTo>
                    <a:pt x="30" y="62"/>
                  </a:lnTo>
                  <a:lnTo>
                    <a:pt x="42" y="72"/>
                  </a:lnTo>
                  <a:lnTo>
                    <a:pt x="53" y="82"/>
                  </a:lnTo>
                  <a:lnTo>
                    <a:pt x="64" y="92"/>
                  </a:lnTo>
                  <a:lnTo>
                    <a:pt x="75" y="100"/>
                  </a:lnTo>
                  <a:lnTo>
                    <a:pt x="88" y="105"/>
                  </a:lnTo>
                  <a:lnTo>
                    <a:pt x="99" y="109"/>
                  </a:lnTo>
                  <a:lnTo>
                    <a:pt x="111" y="111"/>
                  </a:lnTo>
                  <a:lnTo>
                    <a:pt x="122" y="111"/>
                  </a:lnTo>
                  <a:lnTo>
                    <a:pt x="133" y="107"/>
                  </a:lnTo>
                  <a:lnTo>
                    <a:pt x="146" y="101"/>
                  </a:lnTo>
                  <a:lnTo>
                    <a:pt x="157" y="94"/>
                  </a:lnTo>
                  <a:lnTo>
                    <a:pt x="161" y="90"/>
                  </a:lnTo>
                  <a:lnTo>
                    <a:pt x="163" y="86"/>
                  </a:lnTo>
                  <a:lnTo>
                    <a:pt x="161" y="84"/>
                  </a:lnTo>
                  <a:lnTo>
                    <a:pt x="156" y="84"/>
                  </a:lnTo>
                  <a:lnTo>
                    <a:pt x="131" y="88"/>
                  </a:lnTo>
                  <a:lnTo>
                    <a:pt x="107" y="88"/>
                  </a:lnTo>
                  <a:lnTo>
                    <a:pt x="83" y="84"/>
                  </a:lnTo>
                  <a:lnTo>
                    <a:pt x="60" y="76"/>
                  </a:lnTo>
                  <a:lnTo>
                    <a:pt x="40" y="62"/>
                  </a:lnTo>
                  <a:lnTo>
                    <a:pt x="23" y="47"/>
                  </a:lnTo>
                  <a:lnTo>
                    <a:pt x="1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110"/>
            <p:cNvSpPr>
              <a:spLocks/>
            </p:cNvSpPr>
            <p:nvPr/>
          </p:nvSpPr>
          <p:spPr bwMode="auto">
            <a:xfrm>
              <a:off x="5289" y="3807"/>
              <a:ext cx="67" cy="93"/>
            </a:xfrm>
            <a:custGeom>
              <a:avLst/>
              <a:gdLst>
                <a:gd name="T0" fmla="*/ 0 w 135"/>
                <a:gd name="T1" fmla="*/ 3 h 187"/>
                <a:gd name="T2" fmla="*/ 4 w 135"/>
                <a:gd name="T3" fmla="*/ 2 h 187"/>
                <a:gd name="T4" fmla="*/ 8 w 135"/>
                <a:gd name="T5" fmla="*/ 1 h 187"/>
                <a:gd name="T6" fmla="*/ 12 w 135"/>
                <a:gd name="T7" fmla="*/ 2 h 187"/>
                <a:gd name="T8" fmla="*/ 16 w 135"/>
                <a:gd name="T9" fmla="*/ 3 h 187"/>
                <a:gd name="T10" fmla="*/ 20 w 135"/>
                <a:gd name="T11" fmla="*/ 5 h 187"/>
                <a:gd name="T12" fmla="*/ 23 w 135"/>
                <a:gd name="T13" fmla="*/ 7 h 187"/>
                <a:gd name="T14" fmla="*/ 26 w 135"/>
                <a:gd name="T15" fmla="*/ 11 h 187"/>
                <a:gd name="T16" fmla="*/ 28 w 135"/>
                <a:gd name="T17" fmla="*/ 15 h 187"/>
                <a:gd name="T18" fmla="*/ 29 w 135"/>
                <a:gd name="T19" fmla="*/ 23 h 187"/>
                <a:gd name="T20" fmla="*/ 27 w 135"/>
                <a:gd name="T21" fmla="*/ 30 h 187"/>
                <a:gd name="T22" fmla="*/ 24 w 135"/>
                <a:gd name="T23" fmla="*/ 38 h 187"/>
                <a:gd name="T24" fmla="*/ 22 w 135"/>
                <a:gd name="T25" fmla="*/ 45 h 187"/>
                <a:gd name="T26" fmla="*/ 22 w 135"/>
                <a:gd name="T27" fmla="*/ 46 h 187"/>
                <a:gd name="T28" fmla="*/ 23 w 135"/>
                <a:gd name="T29" fmla="*/ 46 h 187"/>
                <a:gd name="T30" fmla="*/ 24 w 135"/>
                <a:gd name="T31" fmla="*/ 46 h 187"/>
                <a:gd name="T32" fmla="*/ 25 w 135"/>
                <a:gd name="T33" fmla="*/ 45 h 187"/>
                <a:gd name="T34" fmla="*/ 29 w 135"/>
                <a:gd name="T35" fmla="*/ 37 h 187"/>
                <a:gd name="T36" fmla="*/ 32 w 135"/>
                <a:gd name="T37" fmla="*/ 27 h 187"/>
                <a:gd name="T38" fmla="*/ 33 w 135"/>
                <a:gd name="T39" fmla="*/ 18 h 187"/>
                <a:gd name="T40" fmla="*/ 30 w 135"/>
                <a:gd name="T41" fmla="*/ 9 h 187"/>
                <a:gd name="T42" fmla="*/ 28 w 135"/>
                <a:gd name="T43" fmla="*/ 6 h 187"/>
                <a:gd name="T44" fmla="*/ 24 w 135"/>
                <a:gd name="T45" fmla="*/ 3 h 187"/>
                <a:gd name="T46" fmla="*/ 21 w 135"/>
                <a:gd name="T47" fmla="*/ 1 h 187"/>
                <a:gd name="T48" fmla="*/ 16 w 135"/>
                <a:gd name="T49" fmla="*/ 0 h 187"/>
                <a:gd name="T50" fmla="*/ 12 w 135"/>
                <a:gd name="T51" fmla="*/ 0 h 187"/>
                <a:gd name="T52" fmla="*/ 8 w 135"/>
                <a:gd name="T53" fmla="*/ 0 h 187"/>
                <a:gd name="T54" fmla="*/ 4 w 135"/>
                <a:gd name="T55" fmla="*/ 1 h 187"/>
                <a:gd name="T56" fmla="*/ 0 w 135"/>
                <a:gd name="T57" fmla="*/ 3 h 187"/>
                <a:gd name="T58" fmla="*/ 0 w 135"/>
                <a:gd name="T59" fmla="*/ 3 h 187"/>
                <a:gd name="T60" fmla="*/ 0 w 135"/>
                <a:gd name="T61" fmla="*/ 3 h 187"/>
                <a:gd name="T62" fmla="*/ 0 w 135"/>
                <a:gd name="T63" fmla="*/ 3 h 187"/>
                <a:gd name="T64" fmla="*/ 0 w 135"/>
                <a:gd name="T65" fmla="*/ 3 h 187"/>
                <a:gd name="T66" fmla="*/ 0 w 135"/>
                <a:gd name="T67" fmla="*/ 3 h 1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5"/>
                <a:gd name="T103" fmla="*/ 0 h 187"/>
                <a:gd name="T104" fmla="*/ 135 w 135"/>
                <a:gd name="T105" fmla="*/ 187 h 1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5" h="187">
                  <a:moveTo>
                    <a:pt x="0" y="12"/>
                  </a:moveTo>
                  <a:lnTo>
                    <a:pt x="17" y="8"/>
                  </a:lnTo>
                  <a:lnTo>
                    <a:pt x="34" y="6"/>
                  </a:lnTo>
                  <a:lnTo>
                    <a:pt x="51" y="8"/>
                  </a:lnTo>
                  <a:lnTo>
                    <a:pt x="67" y="12"/>
                  </a:lnTo>
                  <a:lnTo>
                    <a:pt x="80" y="20"/>
                  </a:lnTo>
                  <a:lnTo>
                    <a:pt x="94" y="31"/>
                  </a:lnTo>
                  <a:lnTo>
                    <a:pt x="105" y="45"/>
                  </a:lnTo>
                  <a:lnTo>
                    <a:pt x="112" y="63"/>
                  </a:lnTo>
                  <a:lnTo>
                    <a:pt x="116" y="92"/>
                  </a:lnTo>
                  <a:lnTo>
                    <a:pt x="110" y="123"/>
                  </a:lnTo>
                  <a:lnTo>
                    <a:pt x="99" y="154"/>
                  </a:lnTo>
                  <a:lnTo>
                    <a:pt x="90" y="183"/>
                  </a:lnTo>
                  <a:lnTo>
                    <a:pt x="90" y="187"/>
                  </a:lnTo>
                  <a:lnTo>
                    <a:pt x="94" y="187"/>
                  </a:lnTo>
                  <a:lnTo>
                    <a:pt x="99" y="185"/>
                  </a:lnTo>
                  <a:lnTo>
                    <a:pt x="101" y="181"/>
                  </a:lnTo>
                  <a:lnTo>
                    <a:pt x="116" y="148"/>
                  </a:lnTo>
                  <a:lnTo>
                    <a:pt x="129" y="111"/>
                  </a:lnTo>
                  <a:lnTo>
                    <a:pt x="135" y="72"/>
                  </a:lnTo>
                  <a:lnTo>
                    <a:pt x="123" y="39"/>
                  </a:lnTo>
                  <a:lnTo>
                    <a:pt x="112" y="26"/>
                  </a:lnTo>
                  <a:lnTo>
                    <a:pt x="99" y="14"/>
                  </a:lnTo>
                  <a:lnTo>
                    <a:pt x="84" y="6"/>
                  </a:lnTo>
                  <a:lnTo>
                    <a:pt x="67" y="2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17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111"/>
            <p:cNvSpPr>
              <a:spLocks/>
            </p:cNvSpPr>
            <p:nvPr/>
          </p:nvSpPr>
          <p:spPr bwMode="auto">
            <a:xfrm>
              <a:off x="4765" y="3087"/>
              <a:ext cx="181" cy="81"/>
            </a:xfrm>
            <a:custGeom>
              <a:avLst/>
              <a:gdLst>
                <a:gd name="T0" fmla="*/ 90 w 363"/>
                <a:gd name="T1" fmla="*/ 0 h 162"/>
                <a:gd name="T2" fmla="*/ 84 w 363"/>
                <a:gd name="T3" fmla="*/ 0 h 162"/>
                <a:gd name="T4" fmla="*/ 78 w 363"/>
                <a:gd name="T5" fmla="*/ 0 h 162"/>
                <a:gd name="T6" fmla="*/ 73 w 363"/>
                <a:gd name="T7" fmla="*/ 1 h 162"/>
                <a:gd name="T8" fmla="*/ 67 w 363"/>
                <a:gd name="T9" fmla="*/ 1 h 162"/>
                <a:gd name="T10" fmla="*/ 61 w 363"/>
                <a:gd name="T11" fmla="*/ 2 h 162"/>
                <a:gd name="T12" fmla="*/ 55 w 363"/>
                <a:gd name="T13" fmla="*/ 3 h 162"/>
                <a:gd name="T14" fmla="*/ 50 w 363"/>
                <a:gd name="T15" fmla="*/ 5 h 162"/>
                <a:gd name="T16" fmla="*/ 44 w 363"/>
                <a:gd name="T17" fmla="*/ 8 h 162"/>
                <a:gd name="T18" fmla="*/ 38 w 363"/>
                <a:gd name="T19" fmla="*/ 10 h 162"/>
                <a:gd name="T20" fmla="*/ 32 w 363"/>
                <a:gd name="T21" fmla="*/ 14 h 162"/>
                <a:gd name="T22" fmla="*/ 27 w 363"/>
                <a:gd name="T23" fmla="*/ 19 h 162"/>
                <a:gd name="T24" fmla="*/ 21 w 363"/>
                <a:gd name="T25" fmla="*/ 22 h 162"/>
                <a:gd name="T26" fmla="*/ 16 w 363"/>
                <a:gd name="T27" fmla="*/ 27 h 162"/>
                <a:gd name="T28" fmla="*/ 10 w 363"/>
                <a:gd name="T29" fmla="*/ 30 h 162"/>
                <a:gd name="T30" fmla="*/ 5 w 363"/>
                <a:gd name="T31" fmla="*/ 36 h 162"/>
                <a:gd name="T32" fmla="*/ 0 w 363"/>
                <a:gd name="T33" fmla="*/ 40 h 162"/>
                <a:gd name="T34" fmla="*/ 0 w 363"/>
                <a:gd name="T35" fmla="*/ 40 h 162"/>
                <a:gd name="T36" fmla="*/ 0 w 363"/>
                <a:gd name="T37" fmla="*/ 40 h 162"/>
                <a:gd name="T38" fmla="*/ 0 w 363"/>
                <a:gd name="T39" fmla="*/ 41 h 162"/>
                <a:gd name="T40" fmla="*/ 0 w 363"/>
                <a:gd name="T41" fmla="*/ 41 h 162"/>
                <a:gd name="T42" fmla="*/ 6 w 363"/>
                <a:gd name="T43" fmla="*/ 36 h 162"/>
                <a:gd name="T44" fmla="*/ 11 w 363"/>
                <a:gd name="T45" fmla="*/ 31 h 162"/>
                <a:gd name="T46" fmla="*/ 17 w 363"/>
                <a:gd name="T47" fmla="*/ 27 h 162"/>
                <a:gd name="T48" fmla="*/ 23 w 363"/>
                <a:gd name="T49" fmla="*/ 22 h 162"/>
                <a:gd name="T50" fmla="*/ 29 w 363"/>
                <a:gd name="T51" fmla="*/ 19 h 162"/>
                <a:gd name="T52" fmla="*/ 35 w 363"/>
                <a:gd name="T53" fmla="*/ 14 h 162"/>
                <a:gd name="T54" fmla="*/ 41 w 363"/>
                <a:gd name="T55" fmla="*/ 11 h 162"/>
                <a:gd name="T56" fmla="*/ 48 w 363"/>
                <a:gd name="T57" fmla="*/ 8 h 162"/>
                <a:gd name="T58" fmla="*/ 53 w 363"/>
                <a:gd name="T59" fmla="*/ 6 h 162"/>
                <a:gd name="T60" fmla="*/ 58 w 363"/>
                <a:gd name="T61" fmla="*/ 5 h 162"/>
                <a:gd name="T62" fmla="*/ 63 w 363"/>
                <a:gd name="T63" fmla="*/ 3 h 162"/>
                <a:gd name="T64" fmla="*/ 68 w 363"/>
                <a:gd name="T65" fmla="*/ 3 h 162"/>
                <a:gd name="T66" fmla="*/ 73 w 363"/>
                <a:gd name="T67" fmla="*/ 3 h 162"/>
                <a:gd name="T68" fmla="*/ 79 w 363"/>
                <a:gd name="T69" fmla="*/ 2 h 162"/>
                <a:gd name="T70" fmla="*/ 84 w 363"/>
                <a:gd name="T71" fmla="*/ 1 h 162"/>
                <a:gd name="T72" fmla="*/ 90 w 363"/>
                <a:gd name="T73" fmla="*/ 0 h 162"/>
                <a:gd name="T74" fmla="*/ 90 w 363"/>
                <a:gd name="T75" fmla="*/ 0 h 162"/>
                <a:gd name="T76" fmla="*/ 90 w 363"/>
                <a:gd name="T77" fmla="*/ 0 h 162"/>
                <a:gd name="T78" fmla="*/ 90 w 363"/>
                <a:gd name="T79" fmla="*/ 0 h 162"/>
                <a:gd name="T80" fmla="*/ 90 w 363"/>
                <a:gd name="T81" fmla="*/ 0 h 162"/>
                <a:gd name="T82" fmla="*/ 90 w 363"/>
                <a:gd name="T83" fmla="*/ 0 h 1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3"/>
                <a:gd name="T127" fmla="*/ 0 h 162"/>
                <a:gd name="T128" fmla="*/ 363 w 363"/>
                <a:gd name="T129" fmla="*/ 162 h 16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3" h="162">
                  <a:moveTo>
                    <a:pt x="363" y="0"/>
                  </a:moveTo>
                  <a:lnTo>
                    <a:pt x="339" y="0"/>
                  </a:lnTo>
                  <a:lnTo>
                    <a:pt x="314" y="0"/>
                  </a:lnTo>
                  <a:lnTo>
                    <a:pt x="292" y="2"/>
                  </a:lnTo>
                  <a:lnTo>
                    <a:pt x="268" y="4"/>
                  </a:lnTo>
                  <a:lnTo>
                    <a:pt x="245" y="8"/>
                  </a:lnTo>
                  <a:lnTo>
                    <a:pt x="223" y="14"/>
                  </a:lnTo>
                  <a:lnTo>
                    <a:pt x="200" y="22"/>
                  </a:lnTo>
                  <a:lnTo>
                    <a:pt x="178" y="32"/>
                  </a:lnTo>
                  <a:lnTo>
                    <a:pt x="154" y="43"/>
                  </a:lnTo>
                  <a:lnTo>
                    <a:pt x="131" y="59"/>
                  </a:lnTo>
                  <a:lnTo>
                    <a:pt x="109" y="74"/>
                  </a:lnTo>
                  <a:lnTo>
                    <a:pt x="86" y="90"/>
                  </a:lnTo>
                  <a:lnTo>
                    <a:pt x="64" y="108"/>
                  </a:lnTo>
                  <a:lnTo>
                    <a:pt x="41" y="123"/>
                  </a:lnTo>
                  <a:lnTo>
                    <a:pt x="21" y="141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0" y="162"/>
                  </a:lnTo>
                  <a:lnTo>
                    <a:pt x="2" y="162"/>
                  </a:lnTo>
                  <a:lnTo>
                    <a:pt x="25" y="143"/>
                  </a:lnTo>
                  <a:lnTo>
                    <a:pt x="47" y="125"/>
                  </a:lnTo>
                  <a:lnTo>
                    <a:pt x="70" y="108"/>
                  </a:lnTo>
                  <a:lnTo>
                    <a:pt x="94" y="90"/>
                  </a:lnTo>
                  <a:lnTo>
                    <a:pt x="116" y="74"/>
                  </a:lnTo>
                  <a:lnTo>
                    <a:pt x="142" y="59"/>
                  </a:lnTo>
                  <a:lnTo>
                    <a:pt x="167" y="45"/>
                  </a:lnTo>
                  <a:lnTo>
                    <a:pt x="193" y="32"/>
                  </a:lnTo>
                  <a:lnTo>
                    <a:pt x="212" y="24"/>
                  </a:lnTo>
                  <a:lnTo>
                    <a:pt x="232" y="18"/>
                  </a:lnTo>
                  <a:lnTo>
                    <a:pt x="253" y="14"/>
                  </a:lnTo>
                  <a:lnTo>
                    <a:pt x="273" y="12"/>
                  </a:lnTo>
                  <a:lnTo>
                    <a:pt x="294" y="10"/>
                  </a:lnTo>
                  <a:lnTo>
                    <a:pt x="316" y="8"/>
                  </a:lnTo>
                  <a:lnTo>
                    <a:pt x="339" y="4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112"/>
            <p:cNvSpPr>
              <a:spLocks/>
            </p:cNvSpPr>
            <p:nvPr/>
          </p:nvSpPr>
          <p:spPr bwMode="auto">
            <a:xfrm>
              <a:off x="4714" y="3131"/>
              <a:ext cx="176" cy="227"/>
            </a:xfrm>
            <a:custGeom>
              <a:avLst/>
              <a:gdLst>
                <a:gd name="T0" fmla="*/ 88 w 352"/>
                <a:gd name="T1" fmla="*/ 0 h 454"/>
                <a:gd name="T2" fmla="*/ 83 w 352"/>
                <a:gd name="T3" fmla="*/ 1 h 454"/>
                <a:gd name="T4" fmla="*/ 78 w 352"/>
                <a:gd name="T5" fmla="*/ 2 h 454"/>
                <a:gd name="T6" fmla="*/ 72 w 352"/>
                <a:gd name="T7" fmla="*/ 4 h 454"/>
                <a:gd name="T8" fmla="*/ 68 w 352"/>
                <a:gd name="T9" fmla="*/ 6 h 454"/>
                <a:gd name="T10" fmla="*/ 62 w 352"/>
                <a:gd name="T11" fmla="*/ 7 h 454"/>
                <a:gd name="T12" fmla="*/ 58 w 352"/>
                <a:gd name="T13" fmla="*/ 10 h 454"/>
                <a:gd name="T14" fmla="*/ 53 w 352"/>
                <a:gd name="T15" fmla="*/ 13 h 454"/>
                <a:gd name="T16" fmla="*/ 48 w 352"/>
                <a:gd name="T17" fmla="*/ 14 h 454"/>
                <a:gd name="T18" fmla="*/ 45 w 352"/>
                <a:gd name="T19" fmla="*/ 17 h 454"/>
                <a:gd name="T20" fmla="*/ 42 w 352"/>
                <a:gd name="T21" fmla="*/ 20 h 454"/>
                <a:gd name="T22" fmla="*/ 39 w 352"/>
                <a:gd name="T23" fmla="*/ 23 h 454"/>
                <a:gd name="T24" fmla="*/ 36 w 352"/>
                <a:gd name="T25" fmla="*/ 27 h 454"/>
                <a:gd name="T26" fmla="*/ 32 w 352"/>
                <a:gd name="T27" fmla="*/ 30 h 454"/>
                <a:gd name="T28" fmla="*/ 28 w 352"/>
                <a:gd name="T29" fmla="*/ 34 h 454"/>
                <a:gd name="T30" fmla="*/ 25 w 352"/>
                <a:gd name="T31" fmla="*/ 38 h 454"/>
                <a:gd name="T32" fmla="*/ 23 w 352"/>
                <a:gd name="T33" fmla="*/ 42 h 454"/>
                <a:gd name="T34" fmla="*/ 17 w 352"/>
                <a:gd name="T35" fmla="*/ 50 h 454"/>
                <a:gd name="T36" fmla="*/ 11 w 352"/>
                <a:gd name="T37" fmla="*/ 57 h 454"/>
                <a:gd name="T38" fmla="*/ 7 w 352"/>
                <a:gd name="T39" fmla="*/ 66 h 454"/>
                <a:gd name="T40" fmla="*/ 5 w 352"/>
                <a:gd name="T41" fmla="*/ 75 h 454"/>
                <a:gd name="T42" fmla="*/ 2 w 352"/>
                <a:gd name="T43" fmla="*/ 84 h 454"/>
                <a:gd name="T44" fmla="*/ 0 w 352"/>
                <a:gd name="T45" fmla="*/ 93 h 454"/>
                <a:gd name="T46" fmla="*/ 0 w 352"/>
                <a:gd name="T47" fmla="*/ 103 h 454"/>
                <a:gd name="T48" fmla="*/ 1 w 352"/>
                <a:gd name="T49" fmla="*/ 113 h 454"/>
                <a:gd name="T50" fmla="*/ 1 w 352"/>
                <a:gd name="T51" fmla="*/ 114 h 454"/>
                <a:gd name="T52" fmla="*/ 2 w 352"/>
                <a:gd name="T53" fmla="*/ 113 h 454"/>
                <a:gd name="T54" fmla="*/ 3 w 352"/>
                <a:gd name="T55" fmla="*/ 112 h 454"/>
                <a:gd name="T56" fmla="*/ 3 w 352"/>
                <a:gd name="T57" fmla="*/ 111 h 454"/>
                <a:gd name="T58" fmla="*/ 3 w 352"/>
                <a:gd name="T59" fmla="*/ 99 h 454"/>
                <a:gd name="T60" fmla="*/ 5 w 352"/>
                <a:gd name="T61" fmla="*/ 88 h 454"/>
                <a:gd name="T62" fmla="*/ 7 w 352"/>
                <a:gd name="T63" fmla="*/ 77 h 454"/>
                <a:gd name="T64" fmla="*/ 11 w 352"/>
                <a:gd name="T65" fmla="*/ 67 h 454"/>
                <a:gd name="T66" fmla="*/ 17 w 352"/>
                <a:gd name="T67" fmla="*/ 57 h 454"/>
                <a:gd name="T68" fmla="*/ 22 w 352"/>
                <a:gd name="T69" fmla="*/ 48 h 454"/>
                <a:gd name="T70" fmla="*/ 29 w 352"/>
                <a:gd name="T71" fmla="*/ 39 h 454"/>
                <a:gd name="T72" fmla="*/ 37 w 352"/>
                <a:gd name="T73" fmla="*/ 29 h 454"/>
                <a:gd name="T74" fmla="*/ 43 w 352"/>
                <a:gd name="T75" fmla="*/ 24 h 454"/>
                <a:gd name="T76" fmla="*/ 47 w 352"/>
                <a:gd name="T77" fmla="*/ 19 h 454"/>
                <a:gd name="T78" fmla="*/ 53 w 352"/>
                <a:gd name="T79" fmla="*/ 14 h 454"/>
                <a:gd name="T80" fmla="*/ 60 w 352"/>
                <a:gd name="T81" fmla="*/ 11 h 454"/>
                <a:gd name="T82" fmla="*/ 67 w 352"/>
                <a:gd name="T83" fmla="*/ 7 h 454"/>
                <a:gd name="T84" fmla="*/ 74 w 352"/>
                <a:gd name="T85" fmla="*/ 6 h 454"/>
                <a:gd name="T86" fmla="*/ 81 w 352"/>
                <a:gd name="T87" fmla="*/ 3 h 454"/>
                <a:gd name="T88" fmla="*/ 88 w 352"/>
                <a:gd name="T89" fmla="*/ 0 h 454"/>
                <a:gd name="T90" fmla="*/ 88 w 352"/>
                <a:gd name="T91" fmla="*/ 0 h 454"/>
                <a:gd name="T92" fmla="*/ 88 w 352"/>
                <a:gd name="T93" fmla="*/ 0 h 454"/>
                <a:gd name="T94" fmla="*/ 88 w 352"/>
                <a:gd name="T95" fmla="*/ 0 h 454"/>
                <a:gd name="T96" fmla="*/ 88 w 352"/>
                <a:gd name="T97" fmla="*/ 0 h 454"/>
                <a:gd name="T98" fmla="*/ 88 w 352"/>
                <a:gd name="T99" fmla="*/ 0 h 4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52"/>
                <a:gd name="T151" fmla="*/ 0 h 454"/>
                <a:gd name="T152" fmla="*/ 352 w 352"/>
                <a:gd name="T153" fmla="*/ 454 h 4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52" h="454">
                  <a:moveTo>
                    <a:pt x="352" y="0"/>
                  </a:moveTo>
                  <a:lnTo>
                    <a:pt x="329" y="4"/>
                  </a:lnTo>
                  <a:lnTo>
                    <a:pt x="309" y="8"/>
                  </a:lnTo>
                  <a:lnTo>
                    <a:pt x="288" y="16"/>
                  </a:lnTo>
                  <a:lnTo>
                    <a:pt x="270" y="21"/>
                  </a:lnTo>
                  <a:lnTo>
                    <a:pt x="251" y="29"/>
                  </a:lnTo>
                  <a:lnTo>
                    <a:pt x="232" y="39"/>
                  </a:lnTo>
                  <a:lnTo>
                    <a:pt x="214" y="49"/>
                  </a:lnTo>
                  <a:lnTo>
                    <a:pt x="195" y="58"/>
                  </a:lnTo>
                  <a:lnTo>
                    <a:pt x="180" y="68"/>
                  </a:lnTo>
                  <a:lnTo>
                    <a:pt x="167" y="80"/>
                  </a:lnTo>
                  <a:lnTo>
                    <a:pt x="154" y="92"/>
                  </a:lnTo>
                  <a:lnTo>
                    <a:pt x="141" y="107"/>
                  </a:lnTo>
                  <a:lnTo>
                    <a:pt x="128" y="123"/>
                  </a:lnTo>
                  <a:lnTo>
                    <a:pt x="114" y="136"/>
                  </a:lnTo>
                  <a:lnTo>
                    <a:pt x="103" y="152"/>
                  </a:lnTo>
                  <a:lnTo>
                    <a:pt x="92" y="166"/>
                  </a:lnTo>
                  <a:lnTo>
                    <a:pt x="68" y="197"/>
                  </a:lnTo>
                  <a:lnTo>
                    <a:pt x="47" y="228"/>
                  </a:lnTo>
                  <a:lnTo>
                    <a:pt x="30" y="263"/>
                  </a:lnTo>
                  <a:lnTo>
                    <a:pt x="17" y="298"/>
                  </a:lnTo>
                  <a:lnTo>
                    <a:pt x="8" y="333"/>
                  </a:lnTo>
                  <a:lnTo>
                    <a:pt x="0" y="372"/>
                  </a:lnTo>
                  <a:lnTo>
                    <a:pt x="0" y="411"/>
                  </a:lnTo>
                  <a:lnTo>
                    <a:pt x="2" y="450"/>
                  </a:lnTo>
                  <a:lnTo>
                    <a:pt x="4" y="454"/>
                  </a:lnTo>
                  <a:lnTo>
                    <a:pt x="8" y="452"/>
                  </a:lnTo>
                  <a:lnTo>
                    <a:pt x="12" y="448"/>
                  </a:lnTo>
                  <a:lnTo>
                    <a:pt x="13" y="442"/>
                  </a:lnTo>
                  <a:lnTo>
                    <a:pt x="13" y="394"/>
                  </a:lnTo>
                  <a:lnTo>
                    <a:pt x="19" y="349"/>
                  </a:lnTo>
                  <a:lnTo>
                    <a:pt x="30" y="306"/>
                  </a:lnTo>
                  <a:lnTo>
                    <a:pt x="47" y="267"/>
                  </a:lnTo>
                  <a:lnTo>
                    <a:pt x="68" y="228"/>
                  </a:lnTo>
                  <a:lnTo>
                    <a:pt x="90" y="191"/>
                  </a:lnTo>
                  <a:lnTo>
                    <a:pt x="118" y="154"/>
                  </a:lnTo>
                  <a:lnTo>
                    <a:pt x="146" y="117"/>
                  </a:lnTo>
                  <a:lnTo>
                    <a:pt x="169" y="94"/>
                  </a:lnTo>
                  <a:lnTo>
                    <a:pt x="191" y="74"/>
                  </a:lnTo>
                  <a:lnTo>
                    <a:pt x="215" y="56"/>
                  </a:lnTo>
                  <a:lnTo>
                    <a:pt x="242" y="43"/>
                  </a:lnTo>
                  <a:lnTo>
                    <a:pt x="268" y="31"/>
                  </a:lnTo>
                  <a:lnTo>
                    <a:pt x="296" y="21"/>
                  </a:lnTo>
                  <a:lnTo>
                    <a:pt x="324" y="10"/>
                  </a:lnTo>
                  <a:lnTo>
                    <a:pt x="3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113"/>
            <p:cNvSpPr>
              <a:spLocks/>
            </p:cNvSpPr>
            <p:nvPr/>
          </p:nvSpPr>
          <p:spPr bwMode="auto">
            <a:xfrm>
              <a:off x="4868" y="3842"/>
              <a:ext cx="110" cy="34"/>
            </a:xfrm>
            <a:custGeom>
              <a:avLst/>
              <a:gdLst>
                <a:gd name="T0" fmla="*/ 0 w 219"/>
                <a:gd name="T1" fmla="*/ 17 h 69"/>
                <a:gd name="T2" fmla="*/ 3 w 219"/>
                <a:gd name="T3" fmla="*/ 15 h 69"/>
                <a:gd name="T4" fmla="*/ 6 w 219"/>
                <a:gd name="T5" fmla="*/ 13 h 69"/>
                <a:gd name="T6" fmla="*/ 9 w 219"/>
                <a:gd name="T7" fmla="*/ 11 h 69"/>
                <a:gd name="T8" fmla="*/ 12 w 219"/>
                <a:gd name="T9" fmla="*/ 10 h 69"/>
                <a:gd name="T10" fmla="*/ 14 w 219"/>
                <a:gd name="T11" fmla="*/ 8 h 69"/>
                <a:gd name="T12" fmla="*/ 17 w 219"/>
                <a:gd name="T13" fmla="*/ 8 h 69"/>
                <a:gd name="T14" fmla="*/ 20 w 219"/>
                <a:gd name="T15" fmla="*/ 7 h 69"/>
                <a:gd name="T16" fmla="*/ 24 w 219"/>
                <a:gd name="T17" fmla="*/ 6 h 69"/>
                <a:gd name="T18" fmla="*/ 27 w 219"/>
                <a:gd name="T19" fmla="*/ 6 h 69"/>
                <a:gd name="T20" fmla="*/ 31 w 219"/>
                <a:gd name="T21" fmla="*/ 5 h 69"/>
                <a:gd name="T22" fmla="*/ 35 w 219"/>
                <a:gd name="T23" fmla="*/ 4 h 69"/>
                <a:gd name="T24" fmla="*/ 39 w 219"/>
                <a:gd name="T25" fmla="*/ 3 h 69"/>
                <a:gd name="T26" fmla="*/ 42 w 219"/>
                <a:gd name="T27" fmla="*/ 3 h 69"/>
                <a:gd name="T28" fmla="*/ 46 w 219"/>
                <a:gd name="T29" fmla="*/ 3 h 69"/>
                <a:gd name="T30" fmla="*/ 50 w 219"/>
                <a:gd name="T31" fmla="*/ 3 h 69"/>
                <a:gd name="T32" fmla="*/ 54 w 219"/>
                <a:gd name="T33" fmla="*/ 4 h 69"/>
                <a:gd name="T34" fmla="*/ 55 w 219"/>
                <a:gd name="T35" fmla="*/ 4 h 69"/>
                <a:gd name="T36" fmla="*/ 55 w 219"/>
                <a:gd name="T37" fmla="*/ 3 h 69"/>
                <a:gd name="T38" fmla="*/ 55 w 219"/>
                <a:gd name="T39" fmla="*/ 3 h 69"/>
                <a:gd name="T40" fmla="*/ 55 w 219"/>
                <a:gd name="T41" fmla="*/ 2 h 69"/>
                <a:gd name="T42" fmla="*/ 51 w 219"/>
                <a:gd name="T43" fmla="*/ 1 h 69"/>
                <a:gd name="T44" fmla="*/ 48 w 219"/>
                <a:gd name="T45" fmla="*/ 0 h 69"/>
                <a:gd name="T46" fmla="*/ 44 w 219"/>
                <a:gd name="T47" fmla="*/ 0 h 69"/>
                <a:gd name="T48" fmla="*/ 41 w 219"/>
                <a:gd name="T49" fmla="*/ 0 h 69"/>
                <a:gd name="T50" fmla="*/ 37 w 219"/>
                <a:gd name="T51" fmla="*/ 1 h 69"/>
                <a:gd name="T52" fmla="*/ 34 w 219"/>
                <a:gd name="T53" fmla="*/ 2 h 69"/>
                <a:gd name="T54" fmla="*/ 30 w 219"/>
                <a:gd name="T55" fmla="*/ 3 h 69"/>
                <a:gd name="T56" fmla="*/ 27 w 219"/>
                <a:gd name="T57" fmla="*/ 4 h 69"/>
                <a:gd name="T58" fmla="*/ 24 w 219"/>
                <a:gd name="T59" fmla="*/ 4 h 69"/>
                <a:gd name="T60" fmla="*/ 21 w 219"/>
                <a:gd name="T61" fmla="*/ 5 h 69"/>
                <a:gd name="T62" fmla="*/ 18 w 219"/>
                <a:gd name="T63" fmla="*/ 6 h 69"/>
                <a:gd name="T64" fmla="*/ 15 w 219"/>
                <a:gd name="T65" fmla="*/ 7 h 69"/>
                <a:gd name="T66" fmla="*/ 13 w 219"/>
                <a:gd name="T67" fmla="*/ 8 h 69"/>
                <a:gd name="T68" fmla="*/ 11 w 219"/>
                <a:gd name="T69" fmla="*/ 8 h 69"/>
                <a:gd name="T70" fmla="*/ 10 w 219"/>
                <a:gd name="T71" fmla="*/ 10 h 69"/>
                <a:gd name="T72" fmla="*/ 8 w 219"/>
                <a:gd name="T73" fmla="*/ 11 h 69"/>
                <a:gd name="T74" fmla="*/ 6 w 219"/>
                <a:gd name="T75" fmla="*/ 12 h 69"/>
                <a:gd name="T76" fmla="*/ 4 w 219"/>
                <a:gd name="T77" fmla="*/ 14 h 69"/>
                <a:gd name="T78" fmla="*/ 2 w 219"/>
                <a:gd name="T79" fmla="*/ 15 h 69"/>
                <a:gd name="T80" fmla="*/ 0 w 219"/>
                <a:gd name="T81" fmla="*/ 16 h 69"/>
                <a:gd name="T82" fmla="*/ 0 w 219"/>
                <a:gd name="T83" fmla="*/ 16 h 69"/>
                <a:gd name="T84" fmla="*/ 0 w 219"/>
                <a:gd name="T85" fmla="*/ 16 h 69"/>
                <a:gd name="T86" fmla="*/ 0 w 219"/>
                <a:gd name="T87" fmla="*/ 17 h 69"/>
                <a:gd name="T88" fmla="*/ 0 w 219"/>
                <a:gd name="T89" fmla="*/ 17 h 69"/>
                <a:gd name="T90" fmla="*/ 0 w 219"/>
                <a:gd name="T91" fmla="*/ 17 h 6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9"/>
                <a:gd name="T139" fmla="*/ 0 h 69"/>
                <a:gd name="T140" fmla="*/ 219 w 219"/>
                <a:gd name="T141" fmla="*/ 69 h 6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9" h="69">
                  <a:moveTo>
                    <a:pt x="0" y="69"/>
                  </a:moveTo>
                  <a:lnTo>
                    <a:pt x="11" y="63"/>
                  </a:lnTo>
                  <a:lnTo>
                    <a:pt x="22" y="55"/>
                  </a:lnTo>
                  <a:lnTo>
                    <a:pt x="34" y="47"/>
                  </a:lnTo>
                  <a:lnTo>
                    <a:pt x="45" y="41"/>
                  </a:lnTo>
                  <a:lnTo>
                    <a:pt x="56" y="35"/>
                  </a:lnTo>
                  <a:lnTo>
                    <a:pt x="67" y="32"/>
                  </a:lnTo>
                  <a:lnTo>
                    <a:pt x="80" y="28"/>
                  </a:lnTo>
                  <a:lnTo>
                    <a:pt x="93" y="26"/>
                  </a:lnTo>
                  <a:lnTo>
                    <a:pt x="108" y="24"/>
                  </a:lnTo>
                  <a:lnTo>
                    <a:pt x="123" y="22"/>
                  </a:lnTo>
                  <a:lnTo>
                    <a:pt x="138" y="18"/>
                  </a:lnTo>
                  <a:lnTo>
                    <a:pt x="153" y="14"/>
                  </a:lnTo>
                  <a:lnTo>
                    <a:pt x="168" y="12"/>
                  </a:lnTo>
                  <a:lnTo>
                    <a:pt x="183" y="12"/>
                  </a:lnTo>
                  <a:lnTo>
                    <a:pt x="198" y="12"/>
                  </a:lnTo>
                  <a:lnTo>
                    <a:pt x="215" y="16"/>
                  </a:lnTo>
                  <a:lnTo>
                    <a:pt x="217" y="16"/>
                  </a:lnTo>
                  <a:lnTo>
                    <a:pt x="219" y="14"/>
                  </a:lnTo>
                  <a:lnTo>
                    <a:pt x="219" y="12"/>
                  </a:lnTo>
                  <a:lnTo>
                    <a:pt x="217" y="10"/>
                  </a:lnTo>
                  <a:lnTo>
                    <a:pt x="204" y="4"/>
                  </a:lnTo>
                  <a:lnTo>
                    <a:pt x="189" y="2"/>
                  </a:lnTo>
                  <a:lnTo>
                    <a:pt x="176" y="0"/>
                  </a:lnTo>
                  <a:lnTo>
                    <a:pt x="162" y="2"/>
                  </a:lnTo>
                  <a:lnTo>
                    <a:pt x="148" y="4"/>
                  </a:lnTo>
                  <a:lnTo>
                    <a:pt x="134" y="8"/>
                  </a:lnTo>
                  <a:lnTo>
                    <a:pt x="119" y="12"/>
                  </a:lnTo>
                  <a:lnTo>
                    <a:pt x="106" y="16"/>
                  </a:lnTo>
                  <a:lnTo>
                    <a:pt x="95" y="18"/>
                  </a:lnTo>
                  <a:lnTo>
                    <a:pt x="84" y="22"/>
                  </a:lnTo>
                  <a:lnTo>
                    <a:pt x="71" y="24"/>
                  </a:lnTo>
                  <a:lnTo>
                    <a:pt x="60" y="28"/>
                  </a:lnTo>
                  <a:lnTo>
                    <a:pt x="52" y="32"/>
                  </a:lnTo>
                  <a:lnTo>
                    <a:pt x="43" y="35"/>
                  </a:lnTo>
                  <a:lnTo>
                    <a:pt x="37" y="41"/>
                  </a:lnTo>
                  <a:lnTo>
                    <a:pt x="30" y="45"/>
                  </a:lnTo>
                  <a:lnTo>
                    <a:pt x="22" y="51"/>
                  </a:lnTo>
                  <a:lnTo>
                    <a:pt x="15" y="57"/>
                  </a:lnTo>
                  <a:lnTo>
                    <a:pt x="7" y="63"/>
                  </a:lnTo>
                  <a:lnTo>
                    <a:pt x="0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114"/>
            <p:cNvSpPr>
              <a:spLocks/>
            </p:cNvSpPr>
            <p:nvPr/>
          </p:nvSpPr>
          <p:spPr bwMode="auto">
            <a:xfrm>
              <a:off x="4868" y="3823"/>
              <a:ext cx="94" cy="26"/>
            </a:xfrm>
            <a:custGeom>
              <a:avLst/>
              <a:gdLst>
                <a:gd name="T0" fmla="*/ 0 w 187"/>
                <a:gd name="T1" fmla="*/ 13 h 51"/>
                <a:gd name="T2" fmla="*/ 3 w 187"/>
                <a:gd name="T3" fmla="*/ 12 h 51"/>
                <a:gd name="T4" fmla="*/ 5 w 187"/>
                <a:gd name="T5" fmla="*/ 12 h 51"/>
                <a:gd name="T6" fmla="*/ 7 w 187"/>
                <a:gd name="T7" fmla="*/ 11 h 51"/>
                <a:gd name="T8" fmla="*/ 9 w 187"/>
                <a:gd name="T9" fmla="*/ 10 h 51"/>
                <a:gd name="T10" fmla="*/ 12 w 187"/>
                <a:gd name="T11" fmla="*/ 9 h 51"/>
                <a:gd name="T12" fmla="*/ 14 w 187"/>
                <a:gd name="T13" fmla="*/ 8 h 51"/>
                <a:gd name="T14" fmla="*/ 16 w 187"/>
                <a:gd name="T15" fmla="*/ 7 h 51"/>
                <a:gd name="T16" fmla="*/ 19 w 187"/>
                <a:gd name="T17" fmla="*/ 7 h 51"/>
                <a:gd name="T18" fmla="*/ 22 w 187"/>
                <a:gd name="T19" fmla="*/ 6 h 51"/>
                <a:gd name="T20" fmla="*/ 25 w 187"/>
                <a:gd name="T21" fmla="*/ 5 h 51"/>
                <a:gd name="T22" fmla="*/ 28 w 187"/>
                <a:gd name="T23" fmla="*/ 5 h 51"/>
                <a:gd name="T24" fmla="*/ 32 w 187"/>
                <a:gd name="T25" fmla="*/ 5 h 51"/>
                <a:gd name="T26" fmla="*/ 35 w 187"/>
                <a:gd name="T27" fmla="*/ 6 h 51"/>
                <a:gd name="T28" fmla="*/ 38 w 187"/>
                <a:gd name="T29" fmla="*/ 6 h 51"/>
                <a:gd name="T30" fmla="*/ 42 w 187"/>
                <a:gd name="T31" fmla="*/ 7 h 51"/>
                <a:gd name="T32" fmla="*/ 45 w 187"/>
                <a:gd name="T33" fmla="*/ 8 h 51"/>
                <a:gd name="T34" fmla="*/ 46 w 187"/>
                <a:gd name="T35" fmla="*/ 8 h 51"/>
                <a:gd name="T36" fmla="*/ 47 w 187"/>
                <a:gd name="T37" fmla="*/ 7 h 51"/>
                <a:gd name="T38" fmla="*/ 47 w 187"/>
                <a:gd name="T39" fmla="*/ 5 h 51"/>
                <a:gd name="T40" fmla="*/ 47 w 187"/>
                <a:gd name="T41" fmla="*/ 5 h 51"/>
                <a:gd name="T42" fmla="*/ 44 w 187"/>
                <a:gd name="T43" fmla="*/ 3 h 51"/>
                <a:gd name="T44" fmla="*/ 41 w 187"/>
                <a:gd name="T45" fmla="*/ 2 h 51"/>
                <a:gd name="T46" fmla="*/ 39 w 187"/>
                <a:gd name="T47" fmla="*/ 1 h 51"/>
                <a:gd name="T48" fmla="*/ 36 w 187"/>
                <a:gd name="T49" fmla="*/ 1 h 51"/>
                <a:gd name="T50" fmla="*/ 33 w 187"/>
                <a:gd name="T51" fmla="*/ 0 h 51"/>
                <a:gd name="T52" fmla="*/ 30 w 187"/>
                <a:gd name="T53" fmla="*/ 0 h 51"/>
                <a:gd name="T54" fmla="*/ 27 w 187"/>
                <a:gd name="T55" fmla="*/ 1 h 51"/>
                <a:gd name="T56" fmla="*/ 25 w 187"/>
                <a:gd name="T57" fmla="*/ 1 h 51"/>
                <a:gd name="T58" fmla="*/ 22 w 187"/>
                <a:gd name="T59" fmla="*/ 2 h 51"/>
                <a:gd name="T60" fmla="*/ 19 w 187"/>
                <a:gd name="T61" fmla="*/ 3 h 51"/>
                <a:gd name="T62" fmla="*/ 15 w 187"/>
                <a:gd name="T63" fmla="*/ 4 h 51"/>
                <a:gd name="T64" fmla="*/ 12 w 187"/>
                <a:gd name="T65" fmla="*/ 5 h 51"/>
                <a:gd name="T66" fmla="*/ 9 w 187"/>
                <a:gd name="T67" fmla="*/ 7 h 51"/>
                <a:gd name="T68" fmla="*/ 6 w 187"/>
                <a:gd name="T69" fmla="*/ 9 h 51"/>
                <a:gd name="T70" fmla="*/ 4 w 187"/>
                <a:gd name="T71" fmla="*/ 11 h 51"/>
                <a:gd name="T72" fmla="*/ 0 w 187"/>
                <a:gd name="T73" fmla="*/ 13 h 51"/>
                <a:gd name="T74" fmla="*/ 0 w 187"/>
                <a:gd name="T75" fmla="*/ 13 h 51"/>
                <a:gd name="T76" fmla="*/ 0 w 187"/>
                <a:gd name="T77" fmla="*/ 13 h 51"/>
                <a:gd name="T78" fmla="*/ 0 w 187"/>
                <a:gd name="T79" fmla="*/ 13 h 51"/>
                <a:gd name="T80" fmla="*/ 0 w 187"/>
                <a:gd name="T81" fmla="*/ 13 h 51"/>
                <a:gd name="T82" fmla="*/ 0 w 187"/>
                <a:gd name="T83" fmla="*/ 13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7"/>
                <a:gd name="T127" fmla="*/ 0 h 51"/>
                <a:gd name="T128" fmla="*/ 187 w 187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7" h="51">
                  <a:moveTo>
                    <a:pt x="0" y="51"/>
                  </a:moveTo>
                  <a:lnTo>
                    <a:pt x="9" y="47"/>
                  </a:lnTo>
                  <a:lnTo>
                    <a:pt x="19" y="45"/>
                  </a:lnTo>
                  <a:lnTo>
                    <a:pt x="26" y="41"/>
                  </a:lnTo>
                  <a:lnTo>
                    <a:pt x="35" y="37"/>
                  </a:lnTo>
                  <a:lnTo>
                    <a:pt x="45" y="34"/>
                  </a:lnTo>
                  <a:lnTo>
                    <a:pt x="54" y="32"/>
                  </a:lnTo>
                  <a:lnTo>
                    <a:pt x="63" y="28"/>
                  </a:lnTo>
                  <a:lnTo>
                    <a:pt x="73" y="26"/>
                  </a:lnTo>
                  <a:lnTo>
                    <a:pt x="86" y="22"/>
                  </a:lnTo>
                  <a:lnTo>
                    <a:pt x="99" y="20"/>
                  </a:lnTo>
                  <a:lnTo>
                    <a:pt x="112" y="20"/>
                  </a:lnTo>
                  <a:lnTo>
                    <a:pt x="125" y="20"/>
                  </a:lnTo>
                  <a:lnTo>
                    <a:pt x="138" y="22"/>
                  </a:lnTo>
                  <a:lnTo>
                    <a:pt x="151" y="24"/>
                  </a:lnTo>
                  <a:lnTo>
                    <a:pt x="166" y="26"/>
                  </a:lnTo>
                  <a:lnTo>
                    <a:pt x="179" y="30"/>
                  </a:lnTo>
                  <a:lnTo>
                    <a:pt x="183" y="30"/>
                  </a:lnTo>
                  <a:lnTo>
                    <a:pt x="185" y="26"/>
                  </a:lnTo>
                  <a:lnTo>
                    <a:pt x="187" y="20"/>
                  </a:lnTo>
                  <a:lnTo>
                    <a:pt x="185" y="18"/>
                  </a:lnTo>
                  <a:lnTo>
                    <a:pt x="174" y="12"/>
                  </a:lnTo>
                  <a:lnTo>
                    <a:pt x="162" y="8"/>
                  </a:lnTo>
                  <a:lnTo>
                    <a:pt x="153" y="4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8" y="2"/>
                  </a:lnTo>
                  <a:lnTo>
                    <a:pt x="97" y="4"/>
                  </a:lnTo>
                  <a:lnTo>
                    <a:pt x="86" y="8"/>
                  </a:lnTo>
                  <a:lnTo>
                    <a:pt x="73" y="12"/>
                  </a:lnTo>
                  <a:lnTo>
                    <a:pt x="60" y="16"/>
                  </a:lnTo>
                  <a:lnTo>
                    <a:pt x="48" y="20"/>
                  </a:lnTo>
                  <a:lnTo>
                    <a:pt x="35" y="28"/>
                  </a:lnTo>
                  <a:lnTo>
                    <a:pt x="24" y="35"/>
                  </a:lnTo>
                  <a:lnTo>
                    <a:pt x="13" y="43"/>
                  </a:lnTo>
                  <a:lnTo>
                    <a:pt x="0" y="4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115"/>
            <p:cNvSpPr>
              <a:spLocks/>
            </p:cNvSpPr>
            <p:nvPr/>
          </p:nvSpPr>
          <p:spPr bwMode="auto">
            <a:xfrm>
              <a:off x="4638" y="3082"/>
              <a:ext cx="58" cy="495"/>
            </a:xfrm>
            <a:custGeom>
              <a:avLst/>
              <a:gdLst>
                <a:gd name="T0" fmla="*/ 29 w 118"/>
                <a:gd name="T1" fmla="*/ 0 h 989"/>
                <a:gd name="T2" fmla="*/ 15 w 118"/>
                <a:gd name="T3" fmla="*/ 29 h 989"/>
                <a:gd name="T4" fmla="*/ 6 w 118"/>
                <a:gd name="T5" fmla="*/ 58 h 989"/>
                <a:gd name="T6" fmla="*/ 1 w 118"/>
                <a:gd name="T7" fmla="*/ 88 h 989"/>
                <a:gd name="T8" fmla="*/ 0 w 118"/>
                <a:gd name="T9" fmla="*/ 120 h 989"/>
                <a:gd name="T10" fmla="*/ 2 w 118"/>
                <a:gd name="T11" fmla="*/ 152 h 989"/>
                <a:gd name="T12" fmla="*/ 7 w 118"/>
                <a:gd name="T13" fmla="*/ 184 h 989"/>
                <a:gd name="T14" fmla="*/ 13 w 118"/>
                <a:gd name="T15" fmla="*/ 216 h 989"/>
                <a:gd name="T16" fmla="*/ 21 w 118"/>
                <a:gd name="T17" fmla="*/ 247 h 989"/>
                <a:gd name="T18" fmla="*/ 22 w 118"/>
                <a:gd name="T19" fmla="*/ 248 h 989"/>
                <a:gd name="T20" fmla="*/ 22 w 118"/>
                <a:gd name="T21" fmla="*/ 247 h 989"/>
                <a:gd name="T22" fmla="*/ 23 w 118"/>
                <a:gd name="T23" fmla="*/ 247 h 989"/>
                <a:gd name="T24" fmla="*/ 23 w 118"/>
                <a:gd name="T25" fmla="*/ 246 h 989"/>
                <a:gd name="T26" fmla="*/ 20 w 118"/>
                <a:gd name="T27" fmla="*/ 233 h 989"/>
                <a:gd name="T28" fmla="*/ 18 w 118"/>
                <a:gd name="T29" fmla="*/ 220 h 989"/>
                <a:gd name="T30" fmla="*/ 14 w 118"/>
                <a:gd name="T31" fmla="*/ 207 h 989"/>
                <a:gd name="T32" fmla="*/ 11 w 118"/>
                <a:gd name="T33" fmla="*/ 194 h 989"/>
                <a:gd name="T34" fmla="*/ 9 w 118"/>
                <a:gd name="T35" fmla="*/ 180 h 989"/>
                <a:gd name="T36" fmla="*/ 7 w 118"/>
                <a:gd name="T37" fmla="*/ 164 h 989"/>
                <a:gd name="T38" fmla="*/ 6 w 118"/>
                <a:gd name="T39" fmla="*/ 149 h 989"/>
                <a:gd name="T40" fmla="*/ 5 w 118"/>
                <a:gd name="T41" fmla="*/ 135 h 989"/>
                <a:gd name="T42" fmla="*/ 3 w 118"/>
                <a:gd name="T43" fmla="*/ 117 h 989"/>
                <a:gd name="T44" fmla="*/ 3 w 118"/>
                <a:gd name="T45" fmla="*/ 100 h 989"/>
                <a:gd name="T46" fmla="*/ 5 w 118"/>
                <a:gd name="T47" fmla="*/ 83 h 989"/>
                <a:gd name="T48" fmla="*/ 7 w 118"/>
                <a:gd name="T49" fmla="*/ 66 h 989"/>
                <a:gd name="T50" fmla="*/ 11 w 118"/>
                <a:gd name="T51" fmla="*/ 49 h 989"/>
                <a:gd name="T52" fmla="*/ 16 w 118"/>
                <a:gd name="T53" fmla="*/ 32 h 989"/>
                <a:gd name="T54" fmla="*/ 22 w 118"/>
                <a:gd name="T55" fmla="*/ 16 h 989"/>
                <a:gd name="T56" fmla="*/ 29 w 118"/>
                <a:gd name="T57" fmla="*/ 0 h 989"/>
                <a:gd name="T58" fmla="*/ 29 w 118"/>
                <a:gd name="T59" fmla="*/ 0 h 989"/>
                <a:gd name="T60" fmla="*/ 29 w 118"/>
                <a:gd name="T61" fmla="*/ 0 h 989"/>
                <a:gd name="T62" fmla="*/ 29 w 118"/>
                <a:gd name="T63" fmla="*/ 0 h 989"/>
                <a:gd name="T64" fmla="*/ 29 w 118"/>
                <a:gd name="T65" fmla="*/ 0 h 989"/>
                <a:gd name="T66" fmla="*/ 29 w 118"/>
                <a:gd name="T67" fmla="*/ 0 h 9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8"/>
                <a:gd name="T103" fmla="*/ 0 h 989"/>
                <a:gd name="T104" fmla="*/ 118 w 118"/>
                <a:gd name="T105" fmla="*/ 989 h 9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8" h="989">
                  <a:moveTo>
                    <a:pt x="118" y="0"/>
                  </a:moveTo>
                  <a:lnTo>
                    <a:pt x="62" y="113"/>
                  </a:lnTo>
                  <a:lnTo>
                    <a:pt x="24" y="230"/>
                  </a:lnTo>
                  <a:lnTo>
                    <a:pt x="6" y="352"/>
                  </a:lnTo>
                  <a:lnTo>
                    <a:pt x="0" y="479"/>
                  </a:lnTo>
                  <a:lnTo>
                    <a:pt x="9" y="606"/>
                  </a:lnTo>
                  <a:lnTo>
                    <a:pt x="28" y="734"/>
                  </a:lnTo>
                  <a:lnTo>
                    <a:pt x="54" y="861"/>
                  </a:lnTo>
                  <a:lnTo>
                    <a:pt x="88" y="987"/>
                  </a:lnTo>
                  <a:lnTo>
                    <a:pt x="90" y="989"/>
                  </a:lnTo>
                  <a:lnTo>
                    <a:pt x="92" y="987"/>
                  </a:lnTo>
                  <a:lnTo>
                    <a:pt x="95" y="986"/>
                  </a:lnTo>
                  <a:lnTo>
                    <a:pt x="95" y="984"/>
                  </a:lnTo>
                  <a:lnTo>
                    <a:pt x="84" y="931"/>
                  </a:lnTo>
                  <a:lnTo>
                    <a:pt x="73" y="878"/>
                  </a:lnTo>
                  <a:lnTo>
                    <a:pt x="60" y="828"/>
                  </a:lnTo>
                  <a:lnTo>
                    <a:pt x="47" y="775"/>
                  </a:lnTo>
                  <a:lnTo>
                    <a:pt x="36" y="717"/>
                  </a:lnTo>
                  <a:lnTo>
                    <a:pt x="30" y="656"/>
                  </a:lnTo>
                  <a:lnTo>
                    <a:pt x="24" y="596"/>
                  </a:lnTo>
                  <a:lnTo>
                    <a:pt x="21" y="537"/>
                  </a:lnTo>
                  <a:lnTo>
                    <a:pt x="15" y="467"/>
                  </a:lnTo>
                  <a:lnTo>
                    <a:pt x="15" y="397"/>
                  </a:lnTo>
                  <a:lnTo>
                    <a:pt x="21" y="329"/>
                  </a:lnTo>
                  <a:lnTo>
                    <a:pt x="30" y="261"/>
                  </a:lnTo>
                  <a:lnTo>
                    <a:pt x="45" y="194"/>
                  </a:lnTo>
                  <a:lnTo>
                    <a:pt x="66" y="128"/>
                  </a:lnTo>
                  <a:lnTo>
                    <a:pt x="90" y="64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116"/>
            <p:cNvSpPr>
              <a:spLocks/>
            </p:cNvSpPr>
            <p:nvPr/>
          </p:nvSpPr>
          <p:spPr bwMode="auto">
            <a:xfrm>
              <a:off x="4339" y="3570"/>
              <a:ext cx="359" cy="214"/>
            </a:xfrm>
            <a:custGeom>
              <a:avLst/>
              <a:gdLst>
                <a:gd name="T0" fmla="*/ 6 w 718"/>
                <a:gd name="T1" fmla="*/ 9 h 428"/>
                <a:gd name="T2" fmla="*/ 19 w 718"/>
                <a:gd name="T3" fmla="*/ 27 h 428"/>
                <a:gd name="T4" fmla="*/ 33 w 718"/>
                <a:gd name="T5" fmla="*/ 43 h 428"/>
                <a:gd name="T6" fmla="*/ 47 w 718"/>
                <a:gd name="T7" fmla="*/ 59 h 428"/>
                <a:gd name="T8" fmla="*/ 62 w 718"/>
                <a:gd name="T9" fmla="*/ 74 h 428"/>
                <a:gd name="T10" fmla="*/ 80 w 718"/>
                <a:gd name="T11" fmla="*/ 87 h 428"/>
                <a:gd name="T12" fmla="*/ 98 w 718"/>
                <a:gd name="T13" fmla="*/ 97 h 428"/>
                <a:gd name="T14" fmla="*/ 117 w 718"/>
                <a:gd name="T15" fmla="*/ 105 h 428"/>
                <a:gd name="T16" fmla="*/ 141 w 718"/>
                <a:gd name="T17" fmla="*/ 107 h 428"/>
                <a:gd name="T18" fmla="*/ 162 w 718"/>
                <a:gd name="T19" fmla="*/ 99 h 428"/>
                <a:gd name="T20" fmla="*/ 176 w 718"/>
                <a:gd name="T21" fmla="*/ 80 h 428"/>
                <a:gd name="T22" fmla="*/ 180 w 718"/>
                <a:gd name="T23" fmla="*/ 55 h 428"/>
                <a:gd name="T24" fmla="*/ 177 w 718"/>
                <a:gd name="T25" fmla="*/ 42 h 428"/>
                <a:gd name="T26" fmla="*/ 172 w 718"/>
                <a:gd name="T27" fmla="*/ 45 h 428"/>
                <a:gd name="T28" fmla="*/ 171 w 718"/>
                <a:gd name="T29" fmla="*/ 53 h 428"/>
                <a:gd name="T30" fmla="*/ 170 w 718"/>
                <a:gd name="T31" fmla="*/ 68 h 428"/>
                <a:gd name="T32" fmla="*/ 165 w 718"/>
                <a:gd name="T33" fmla="*/ 81 h 428"/>
                <a:gd name="T34" fmla="*/ 156 w 718"/>
                <a:gd name="T35" fmla="*/ 91 h 428"/>
                <a:gd name="T36" fmla="*/ 143 w 718"/>
                <a:gd name="T37" fmla="*/ 97 h 428"/>
                <a:gd name="T38" fmla="*/ 126 w 718"/>
                <a:gd name="T39" fmla="*/ 97 h 428"/>
                <a:gd name="T40" fmla="*/ 110 w 718"/>
                <a:gd name="T41" fmla="*/ 91 h 428"/>
                <a:gd name="T42" fmla="*/ 95 w 718"/>
                <a:gd name="T43" fmla="*/ 85 h 428"/>
                <a:gd name="T44" fmla="*/ 82 w 718"/>
                <a:gd name="T45" fmla="*/ 78 h 428"/>
                <a:gd name="T46" fmla="*/ 69 w 718"/>
                <a:gd name="T47" fmla="*/ 70 h 428"/>
                <a:gd name="T48" fmla="*/ 56 w 718"/>
                <a:gd name="T49" fmla="*/ 61 h 428"/>
                <a:gd name="T50" fmla="*/ 45 w 718"/>
                <a:gd name="T51" fmla="*/ 52 h 428"/>
                <a:gd name="T52" fmla="*/ 34 w 718"/>
                <a:gd name="T53" fmla="*/ 41 h 428"/>
                <a:gd name="T54" fmla="*/ 23 w 718"/>
                <a:gd name="T55" fmla="*/ 30 h 428"/>
                <a:gd name="T56" fmla="*/ 14 w 718"/>
                <a:gd name="T57" fmla="*/ 19 h 428"/>
                <a:gd name="T58" fmla="*/ 5 w 718"/>
                <a:gd name="T59" fmla="*/ 7 h 428"/>
                <a:gd name="T60" fmla="*/ 0 w 718"/>
                <a:gd name="T61" fmla="*/ 0 h 428"/>
                <a:gd name="T62" fmla="*/ 0 w 718"/>
                <a:gd name="T63" fmla="*/ 0 h 428"/>
                <a:gd name="T64" fmla="*/ 0 w 718"/>
                <a:gd name="T65" fmla="*/ 0 h 4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8"/>
                <a:gd name="T100" fmla="*/ 0 h 428"/>
                <a:gd name="T101" fmla="*/ 718 w 718"/>
                <a:gd name="T102" fmla="*/ 428 h 4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8" h="428">
                  <a:moveTo>
                    <a:pt x="0" y="0"/>
                  </a:moveTo>
                  <a:lnTo>
                    <a:pt x="24" y="35"/>
                  </a:lnTo>
                  <a:lnTo>
                    <a:pt x="48" y="70"/>
                  </a:lnTo>
                  <a:lnTo>
                    <a:pt x="75" y="105"/>
                  </a:lnTo>
                  <a:lnTo>
                    <a:pt x="101" y="138"/>
                  </a:lnTo>
                  <a:lnTo>
                    <a:pt x="129" y="171"/>
                  </a:lnTo>
                  <a:lnTo>
                    <a:pt x="159" y="204"/>
                  </a:lnTo>
                  <a:lnTo>
                    <a:pt x="189" y="236"/>
                  </a:lnTo>
                  <a:lnTo>
                    <a:pt x="219" y="265"/>
                  </a:lnTo>
                  <a:lnTo>
                    <a:pt x="250" y="294"/>
                  </a:lnTo>
                  <a:lnTo>
                    <a:pt x="284" y="319"/>
                  </a:lnTo>
                  <a:lnTo>
                    <a:pt x="319" y="345"/>
                  </a:lnTo>
                  <a:lnTo>
                    <a:pt x="355" y="366"/>
                  </a:lnTo>
                  <a:lnTo>
                    <a:pt x="392" y="386"/>
                  </a:lnTo>
                  <a:lnTo>
                    <a:pt x="430" y="403"/>
                  </a:lnTo>
                  <a:lnTo>
                    <a:pt x="471" y="417"/>
                  </a:lnTo>
                  <a:lnTo>
                    <a:pt x="512" y="427"/>
                  </a:lnTo>
                  <a:lnTo>
                    <a:pt x="562" y="428"/>
                  </a:lnTo>
                  <a:lnTo>
                    <a:pt x="607" y="417"/>
                  </a:lnTo>
                  <a:lnTo>
                    <a:pt x="647" y="393"/>
                  </a:lnTo>
                  <a:lnTo>
                    <a:pt x="678" y="358"/>
                  </a:lnTo>
                  <a:lnTo>
                    <a:pt x="701" y="317"/>
                  </a:lnTo>
                  <a:lnTo>
                    <a:pt x="714" y="271"/>
                  </a:lnTo>
                  <a:lnTo>
                    <a:pt x="718" y="222"/>
                  </a:lnTo>
                  <a:lnTo>
                    <a:pt x="710" y="173"/>
                  </a:lnTo>
                  <a:lnTo>
                    <a:pt x="705" y="167"/>
                  </a:lnTo>
                  <a:lnTo>
                    <a:pt x="695" y="169"/>
                  </a:lnTo>
                  <a:lnTo>
                    <a:pt x="688" y="177"/>
                  </a:lnTo>
                  <a:lnTo>
                    <a:pt x="684" y="185"/>
                  </a:lnTo>
                  <a:lnTo>
                    <a:pt x="684" y="212"/>
                  </a:lnTo>
                  <a:lnTo>
                    <a:pt x="682" y="241"/>
                  </a:lnTo>
                  <a:lnTo>
                    <a:pt x="678" y="269"/>
                  </a:lnTo>
                  <a:lnTo>
                    <a:pt x="671" y="296"/>
                  </a:lnTo>
                  <a:lnTo>
                    <a:pt x="660" y="323"/>
                  </a:lnTo>
                  <a:lnTo>
                    <a:pt x="645" y="345"/>
                  </a:lnTo>
                  <a:lnTo>
                    <a:pt x="624" y="364"/>
                  </a:lnTo>
                  <a:lnTo>
                    <a:pt x="600" y="380"/>
                  </a:lnTo>
                  <a:lnTo>
                    <a:pt x="570" y="388"/>
                  </a:lnTo>
                  <a:lnTo>
                    <a:pt x="538" y="389"/>
                  </a:lnTo>
                  <a:lnTo>
                    <a:pt x="506" y="386"/>
                  </a:lnTo>
                  <a:lnTo>
                    <a:pt x="475" y="376"/>
                  </a:lnTo>
                  <a:lnTo>
                    <a:pt x="441" y="364"/>
                  </a:lnTo>
                  <a:lnTo>
                    <a:pt x="411" y="351"/>
                  </a:lnTo>
                  <a:lnTo>
                    <a:pt x="381" y="337"/>
                  </a:lnTo>
                  <a:lnTo>
                    <a:pt x="353" y="323"/>
                  </a:lnTo>
                  <a:lnTo>
                    <a:pt x="325" y="310"/>
                  </a:lnTo>
                  <a:lnTo>
                    <a:pt x="299" y="296"/>
                  </a:lnTo>
                  <a:lnTo>
                    <a:pt x="273" y="280"/>
                  </a:lnTo>
                  <a:lnTo>
                    <a:pt x="248" y="263"/>
                  </a:lnTo>
                  <a:lnTo>
                    <a:pt x="224" y="245"/>
                  </a:lnTo>
                  <a:lnTo>
                    <a:pt x="202" y="226"/>
                  </a:lnTo>
                  <a:lnTo>
                    <a:pt x="179" y="206"/>
                  </a:lnTo>
                  <a:lnTo>
                    <a:pt x="157" y="185"/>
                  </a:lnTo>
                  <a:lnTo>
                    <a:pt x="136" y="163"/>
                  </a:lnTo>
                  <a:lnTo>
                    <a:pt x="116" y="142"/>
                  </a:lnTo>
                  <a:lnTo>
                    <a:pt x="95" y="121"/>
                  </a:lnTo>
                  <a:lnTo>
                    <a:pt x="76" y="97"/>
                  </a:lnTo>
                  <a:lnTo>
                    <a:pt x="56" y="74"/>
                  </a:lnTo>
                  <a:lnTo>
                    <a:pt x="37" y="49"/>
                  </a:lnTo>
                  <a:lnTo>
                    <a:pt x="18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117"/>
            <p:cNvSpPr>
              <a:spLocks/>
            </p:cNvSpPr>
            <p:nvPr/>
          </p:nvSpPr>
          <p:spPr bwMode="auto">
            <a:xfrm>
              <a:off x="4409" y="3732"/>
              <a:ext cx="260" cy="172"/>
            </a:xfrm>
            <a:custGeom>
              <a:avLst/>
              <a:gdLst>
                <a:gd name="T0" fmla="*/ 0 w 522"/>
                <a:gd name="T1" fmla="*/ 0 h 345"/>
                <a:gd name="T2" fmla="*/ 9 w 522"/>
                <a:gd name="T3" fmla="*/ 7 h 345"/>
                <a:gd name="T4" fmla="*/ 18 w 522"/>
                <a:gd name="T5" fmla="*/ 14 h 345"/>
                <a:gd name="T6" fmla="*/ 26 w 522"/>
                <a:gd name="T7" fmla="*/ 22 h 345"/>
                <a:gd name="T8" fmla="*/ 34 w 522"/>
                <a:gd name="T9" fmla="*/ 31 h 345"/>
                <a:gd name="T10" fmla="*/ 41 w 522"/>
                <a:gd name="T11" fmla="*/ 40 h 345"/>
                <a:gd name="T12" fmla="*/ 49 w 522"/>
                <a:gd name="T13" fmla="*/ 50 h 345"/>
                <a:gd name="T14" fmla="*/ 56 w 522"/>
                <a:gd name="T15" fmla="*/ 59 h 345"/>
                <a:gd name="T16" fmla="*/ 63 w 522"/>
                <a:gd name="T17" fmla="*/ 68 h 345"/>
                <a:gd name="T18" fmla="*/ 70 w 522"/>
                <a:gd name="T19" fmla="*/ 75 h 345"/>
                <a:gd name="T20" fmla="*/ 77 w 522"/>
                <a:gd name="T21" fmla="*/ 80 h 345"/>
                <a:gd name="T22" fmla="*/ 85 w 522"/>
                <a:gd name="T23" fmla="*/ 83 h 345"/>
                <a:gd name="T24" fmla="*/ 93 w 522"/>
                <a:gd name="T25" fmla="*/ 85 h 345"/>
                <a:gd name="T26" fmla="*/ 102 w 522"/>
                <a:gd name="T27" fmla="*/ 86 h 345"/>
                <a:gd name="T28" fmla="*/ 111 w 522"/>
                <a:gd name="T29" fmla="*/ 85 h 345"/>
                <a:gd name="T30" fmla="*/ 119 w 522"/>
                <a:gd name="T31" fmla="*/ 83 h 345"/>
                <a:gd name="T32" fmla="*/ 128 w 522"/>
                <a:gd name="T33" fmla="*/ 80 h 345"/>
                <a:gd name="T34" fmla="*/ 129 w 522"/>
                <a:gd name="T35" fmla="*/ 79 h 345"/>
                <a:gd name="T36" fmla="*/ 130 w 522"/>
                <a:gd name="T37" fmla="*/ 78 h 345"/>
                <a:gd name="T38" fmla="*/ 130 w 522"/>
                <a:gd name="T39" fmla="*/ 77 h 345"/>
                <a:gd name="T40" fmla="*/ 129 w 522"/>
                <a:gd name="T41" fmla="*/ 76 h 345"/>
                <a:gd name="T42" fmla="*/ 118 w 522"/>
                <a:gd name="T43" fmla="*/ 77 h 345"/>
                <a:gd name="T44" fmla="*/ 108 w 522"/>
                <a:gd name="T45" fmla="*/ 77 h 345"/>
                <a:gd name="T46" fmla="*/ 98 w 522"/>
                <a:gd name="T47" fmla="*/ 75 h 345"/>
                <a:gd name="T48" fmla="*/ 90 w 522"/>
                <a:gd name="T49" fmla="*/ 72 h 345"/>
                <a:gd name="T50" fmla="*/ 82 w 522"/>
                <a:gd name="T51" fmla="*/ 68 h 345"/>
                <a:gd name="T52" fmla="*/ 74 w 522"/>
                <a:gd name="T53" fmla="*/ 63 h 345"/>
                <a:gd name="T54" fmla="*/ 66 w 522"/>
                <a:gd name="T55" fmla="*/ 57 h 345"/>
                <a:gd name="T56" fmla="*/ 59 w 522"/>
                <a:gd name="T57" fmla="*/ 51 h 345"/>
                <a:gd name="T58" fmla="*/ 52 w 522"/>
                <a:gd name="T59" fmla="*/ 44 h 345"/>
                <a:gd name="T60" fmla="*/ 45 w 522"/>
                <a:gd name="T61" fmla="*/ 37 h 345"/>
                <a:gd name="T62" fmla="*/ 38 w 522"/>
                <a:gd name="T63" fmla="*/ 30 h 345"/>
                <a:gd name="T64" fmla="*/ 31 w 522"/>
                <a:gd name="T65" fmla="*/ 23 h 345"/>
                <a:gd name="T66" fmla="*/ 23 w 522"/>
                <a:gd name="T67" fmla="*/ 17 h 345"/>
                <a:gd name="T68" fmla="*/ 16 w 522"/>
                <a:gd name="T69" fmla="*/ 10 h 345"/>
                <a:gd name="T70" fmla="*/ 8 w 522"/>
                <a:gd name="T71" fmla="*/ 5 h 345"/>
                <a:gd name="T72" fmla="*/ 0 w 522"/>
                <a:gd name="T73" fmla="*/ 0 h 345"/>
                <a:gd name="T74" fmla="*/ 0 w 522"/>
                <a:gd name="T75" fmla="*/ 0 h 345"/>
                <a:gd name="T76" fmla="*/ 0 w 522"/>
                <a:gd name="T77" fmla="*/ 0 h 345"/>
                <a:gd name="T78" fmla="*/ 0 w 522"/>
                <a:gd name="T79" fmla="*/ 0 h 345"/>
                <a:gd name="T80" fmla="*/ 0 w 522"/>
                <a:gd name="T81" fmla="*/ 0 h 345"/>
                <a:gd name="T82" fmla="*/ 0 w 522"/>
                <a:gd name="T83" fmla="*/ 0 h 3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2"/>
                <a:gd name="T127" fmla="*/ 0 h 345"/>
                <a:gd name="T128" fmla="*/ 522 w 522"/>
                <a:gd name="T129" fmla="*/ 345 h 3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2" h="345">
                  <a:moveTo>
                    <a:pt x="0" y="0"/>
                  </a:moveTo>
                  <a:lnTo>
                    <a:pt x="39" y="28"/>
                  </a:lnTo>
                  <a:lnTo>
                    <a:pt x="75" y="57"/>
                  </a:lnTo>
                  <a:lnTo>
                    <a:pt x="107" y="90"/>
                  </a:lnTo>
                  <a:lnTo>
                    <a:pt x="138" y="125"/>
                  </a:lnTo>
                  <a:lnTo>
                    <a:pt x="167" y="162"/>
                  </a:lnTo>
                  <a:lnTo>
                    <a:pt x="196" y="201"/>
                  </a:lnTo>
                  <a:lnTo>
                    <a:pt x="224" y="238"/>
                  </a:lnTo>
                  <a:lnTo>
                    <a:pt x="254" y="275"/>
                  </a:lnTo>
                  <a:lnTo>
                    <a:pt x="282" y="302"/>
                  </a:lnTo>
                  <a:lnTo>
                    <a:pt x="310" y="322"/>
                  </a:lnTo>
                  <a:lnTo>
                    <a:pt x="342" y="335"/>
                  </a:lnTo>
                  <a:lnTo>
                    <a:pt x="376" y="341"/>
                  </a:lnTo>
                  <a:lnTo>
                    <a:pt x="410" y="345"/>
                  </a:lnTo>
                  <a:lnTo>
                    <a:pt x="445" y="341"/>
                  </a:lnTo>
                  <a:lnTo>
                    <a:pt x="479" y="333"/>
                  </a:lnTo>
                  <a:lnTo>
                    <a:pt x="514" y="322"/>
                  </a:lnTo>
                  <a:lnTo>
                    <a:pt x="518" y="318"/>
                  </a:lnTo>
                  <a:lnTo>
                    <a:pt x="522" y="312"/>
                  </a:lnTo>
                  <a:lnTo>
                    <a:pt x="522" y="308"/>
                  </a:lnTo>
                  <a:lnTo>
                    <a:pt x="518" y="306"/>
                  </a:lnTo>
                  <a:lnTo>
                    <a:pt x="475" y="310"/>
                  </a:lnTo>
                  <a:lnTo>
                    <a:pt x="434" y="310"/>
                  </a:lnTo>
                  <a:lnTo>
                    <a:pt x="396" y="302"/>
                  </a:lnTo>
                  <a:lnTo>
                    <a:pt x="361" y="291"/>
                  </a:lnTo>
                  <a:lnTo>
                    <a:pt x="329" y="273"/>
                  </a:lnTo>
                  <a:lnTo>
                    <a:pt x="297" y="254"/>
                  </a:lnTo>
                  <a:lnTo>
                    <a:pt x="267" y="230"/>
                  </a:lnTo>
                  <a:lnTo>
                    <a:pt x="238" y="205"/>
                  </a:lnTo>
                  <a:lnTo>
                    <a:pt x="210" y="178"/>
                  </a:lnTo>
                  <a:lnTo>
                    <a:pt x="181" y="150"/>
                  </a:lnTo>
                  <a:lnTo>
                    <a:pt x="152" y="123"/>
                  </a:lnTo>
                  <a:lnTo>
                    <a:pt x="124" y="94"/>
                  </a:lnTo>
                  <a:lnTo>
                    <a:pt x="95" y="68"/>
                  </a:lnTo>
                  <a:lnTo>
                    <a:pt x="66" y="43"/>
                  </a:lnTo>
                  <a:lnTo>
                    <a:pt x="3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118"/>
            <p:cNvSpPr>
              <a:spLocks/>
            </p:cNvSpPr>
            <p:nvPr/>
          </p:nvSpPr>
          <p:spPr bwMode="auto">
            <a:xfrm>
              <a:off x="4541" y="3791"/>
              <a:ext cx="120" cy="104"/>
            </a:xfrm>
            <a:custGeom>
              <a:avLst/>
              <a:gdLst>
                <a:gd name="T0" fmla="*/ 0 w 239"/>
                <a:gd name="T1" fmla="*/ 4 h 209"/>
                <a:gd name="T2" fmla="*/ 7 w 239"/>
                <a:gd name="T3" fmla="*/ 2 h 209"/>
                <a:gd name="T4" fmla="*/ 14 w 239"/>
                <a:gd name="T5" fmla="*/ 2 h 209"/>
                <a:gd name="T6" fmla="*/ 20 w 239"/>
                <a:gd name="T7" fmla="*/ 3 h 209"/>
                <a:gd name="T8" fmla="*/ 26 w 239"/>
                <a:gd name="T9" fmla="*/ 5 h 209"/>
                <a:gd name="T10" fmla="*/ 32 w 239"/>
                <a:gd name="T11" fmla="*/ 8 h 209"/>
                <a:gd name="T12" fmla="*/ 36 w 239"/>
                <a:gd name="T13" fmla="*/ 12 h 209"/>
                <a:gd name="T14" fmla="*/ 40 w 239"/>
                <a:gd name="T15" fmla="*/ 17 h 209"/>
                <a:gd name="T16" fmla="*/ 44 w 239"/>
                <a:gd name="T17" fmla="*/ 21 h 209"/>
                <a:gd name="T18" fmla="*/ 48 w 239"/>
                <a:gd name="T19" fmla="*/ 25 h 209"/>
                <a:gd name="T20" fmla="*/ 51 w 239"/>
                <a:gd name="T21" fmla="*/ 31 h 209"/>
                <a:gd name="T22" fmla="*/ 53 w 239"/>
                <a:gd name="T23" fmla="*/ 37 h 209"/>
                <a:gd name="T24" fmla="*/ 54 w 239"/>
                <a:gd name="T25" fmla="*/ 43 h 209"/>
                <a:gd name="T26" fmla="*/ 54 w 239"/>
                <a:gd name="T27" fmla="*/ 46 h 209"/>
                <a:gd name="T28" fmla="*/ 54 w 239"/>
                <a:gd name="T29" fmla="*/ 48 h 209"/>
                <a:gd name="T30" fmla="*/ 55 w 239"/>
                <a:gd name="T31" fmla="*/ 50 h 209"/>
                <a:gd name="T32" fmla="*/ 58 w 239"/>
                <a:gd name="T33" fmla="*/ 52 h 209"/>
                <a:gd name="T34" fmla="*/ 59 w 239"/>
                <a:gd name="T35" fmla="*/ 52 h 209"/>
                <a:gd name="T36" fmla="*/ 60 w 239"/>
                <a:gd name="T37" fmla="*/ 51 h 209"/>
                <a:gd name="T38" fmla="*/ 60 w 239"/>
                <a:gd name="T39" fmla="*/ 50 h 209"/>
                <a:gd name="T40" fmla="*/ 60 w 239"/>
                <a:gd name="T41" fmla="*/ 50 h 209"/>
                <a:gd name="T42" fmla="*/ 58 w 239"/>
                <a:gd name="T43" fmla="*/ 47 h 209"/>
                <a:gd name="T44" fmla="*/ 58 w 239"/>
                <a:gd name="T45" fmla="*/ 44 h 209"/>
                <a:gd name="T46" fmla="*/ 58 w 239"/>
                <a:gd name="T47" fmla="*/ 42 h 209"/>
                <a:gd name="T48" fmla="*/ 57 w 239"/>
                <a:gd name="T49" fmla="*/ 39 h 209"/>
                <a:gd name="T50" fmla="*/ 57 w 239"/>
                <a:gd name="T51" fmla="*/ 36 h 209"/>
                <a:gd name="T52" fmla="*/ 56 w 239"/>
                <a:gd name="T53" fmla="*/ 33 h 209"/>
                <a:gd name="T54" fmla="*/ 54 w 239"/>
                <a:gd name="T55" fmla="*/ 30 h 209"/>
                <a:gd name="T56" fmla="*/ 53 w 239"/>
                <a:gd name="T57" fmla="*/ 27 h 209"/>
                <a:gd name="T58" fmla="*/ 52 w 239"/>
                <a:gd name="T59" fmla="*/ 25 h 209"/>
                <a:gd name="T60" fmla="*/ 50 w 239"/>
                <a:gd name="T61" fmla="*/ 22 h 209"/>
                <a:gd name="T62" fmla="*/ 48 w 239"/>
                <a:gd name="T63" fmla="*/ 19 h 209"/>
                <a:gd name="T64" fmla="*/ 46 w 239"/>
                <a:gd name="T65" fmla="*/ 17 h 209"/>
                <a:gd name="T66" fmla="*/ 44 w 239"/>
                <a:gd name="T67" fmla="*/ 14 h 209"/>
                <a:gd name="T68" fmla="*/ 41 w 239"/>
                <a:gd name="T69" fmla="*/ 11 h 209"/>
                <a:gd name="T70" fmla="*/ 39 w 239"/>
                <a:gd name="T71" fmla="*/ 9 h 209"/>
                <a:gd name="T72" fmla="*/ 36 w 239"/>
                <a:gd name="T73" fmla="*/ 7 h 209"/>
                <a:gd name="T74" fmla="*/ 33 w 239"/>
                <a:gd name="T75" fmla="*/ 5 h 209"/>
                <a:gd name="T76" fmla="*/ 28 w 239"/>
                <a:gd name="T77" fmla="*/ 3 h 209"/>
                <a:gd name="T78" fmla="*/ 24 w 239"/>
                <a:gd name="T79" fmla="*/ 2 h 209"/>
                <a:gd name="T80" fmla="*/ 18 w 239"/>
                <a:gd name="T81" fmla="*/ 0 h 209"/>
                <a:gd name="T82" fmla="*/ 14 w 239"/>
                <a:gd name="T83" fmla="*/ 0 h 209"/>
                <a:gd name="T84" fmla="*/ 9 w 239"/>
                <a:gd name="T85" fmla="*/ 0 h 209"/>
                <a:gd name="T86" fmla="*/ 4 w 239"/>
                <a:gd name="T87" fmla="*/ 1 h 209"/>
                <a:gd name="T88" fmla="*/ 0 w 239"/>
                <a:gd name="T89" fmla="*/ 4 h 209"/>
                <a:gd name="T90" fmla="*/ 0 w 239"/>
                <a:gd name="T91" fmla="*/ 4 h 209"/>
                <a:gd name="T92" fmla="*/ 0 w 239"/>
                <a:gd name="T93" fmla="*/ 4 h 209"/>
                <a:gd name="T94" fmla="*/ 0 w 239"/>
                <a:gd name="T95" fmla="*/ 4 h 209"/>
                <a:gd name="T96" fmla="*/ 0 w 239"/>
                <a:gd name="T97" fmla="*/ 4 h 209"/>
                <a:gd name="T98" fmla="*/ 0 w 239"/>
                <a:gd name="T99" fmla="*/ 4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9"/>
                <a:gd name="T151" fmla="*/ 0 h 209"/>
                <a:gd name="T152" fmla="*/ 239 w 239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9" h="209">
                  <a:moveTo>
                    <a:pt x="0" y="16"/>
                  </a:moveTo>
                  <a:lnTo>
                    <a:pt x="28" y="8"/>
                  </a:lnTo>
                  <a:lnTo>
                    <a:pt x="54" y="8"/>
                  </a:lnTo>
                  <a:lnTo>
                    <a:pt x="80" y="14"/>
                  </a:lnTo>
                  <a:lnTo>
                    <a:pt x="102" y="23"/>
                  </a:lnTo>
                  <a:lnTo>
                    <a:pt x="125" y="35"/>
                  </a:lnTo>
                  <a:lnTo>
                    <a:pt x="144" y="51"/>
                  </a:lnTo>
                  <a:lnTo>
                    <a:pt x="160" y="68"/>
                  </a:lnTo>
                  <a:lnTo>
                    <a:pt x="175" y="84"/>
                  </a:lnTo>
                  <a:lnTo>
                    <a:pt x="190" y="103"/>
                  </a:lnTo>
                  <a:lnTo>
                    <a:pt x="201" y="125"/>
                  </a:lnTo>
                  <a:lnTo>
                    <a:pt x="209" y="148"/>
                  </a:lnTo>
                  <a:lnTo>
                    <a:pt x="213" y="174"/>
                  </a:lnTo>
                  <a:lnTo>
                    <a:pt x="213" y="185"/>
                  </a:lnTo>
                  <a:lnTo>
                    <a:pt x="216" y="193"/>
                  </a:lnTo>
                  <a:lnTo>
                    <a:pt x="220" y="203"/>
                  </a:lnTo>
                  <a:lnTo>
                    <a:pt x="230" y="209"/>
                  </a:lnTo>
                  <a:lnTo>
                    <a:pt x="233" y="209"/>
                  </a:lnTo>
                  <a:lnTo>
                    <a:pt x="237" y="207"/>
                  </a:lnTo>
                  <a:lnTo>
                    <a:pt x="239" y="203"/>
                  </a:lnTo>
                  <a:lnTo>
                    <a:pt x="237" y="201"/>
                  </a:lnTo>
                  <a:lnTo>
                    <a:pt x="231" y="191"/>
                  </a:lnTo>
                  <a:lnTo>
                    <a:pt x="230" y="179"/>
                  </a:lnTo>
                  <a:lnTo>
                    <a:pt x="230" y="168"/>
                  </a:lnTo>
                  <a:lnTo>
                    <a:pt x="228" y="156"/>
                  </a:lnTo>
                  <a:lnTo>
                    <a:pt x="226" y="144"/>
                  </a:lnTo>
                  <a:lnTo>
                    <a:pt x="222" y="133"/>
                  </a:lnTo>
                  <a:lnTo>
                    <a:pt x="216" y="121"/>
                  </a:lnTo>
                  <a:lnTo>
                    <a:pt x="211" y="111"/>
                  </a:lnTo>
                  <a:lnTo>
                    <a:pt x="205" y="101"/>
                  </a:lnTo>
                  <a:lnTo>
                    <a:pt x="198" y="90"/>
                  </a:lnTo>
                  <a:lnTo>
                    <a:pt x="190" y="78"/>
                  </a:lnTo>
                  <a:lnTo>
                    <a:pt x="183" y="68"/>
                  </a:lnTo>
                  <a:lnTo>
                    <a:pt x="173" y="57"/>
                  </a:lnTo>
                  <a:lnTo>
                    <a:pt x="164" y="47"/>
                  </a:lnTo>
                  <a:lnTo>
                    <a:pt x="153" y="39"/>
                  </a:lnTo>
                  <a:lnTo>
                    <a:pt x="144" y="31"/>
                  </a:lnTo>
                  <a:lnTo>
                    <a:pt x="129" y="23"/>
                  </a:lnTo>
                  <a:lnTo>
                    <a:pt x="112" y="14"/>
                  </a:lnTo>
                  <a:lnTo>
                    <a:pt x="93" y="8"/>
                  </a:lnTo>
                  <a:lnTo>
                    <a:pt x="72" y="2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16" y="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119"/>
            <p:cNvSpPr>
              <a:spLocks/>
            </p:cNvSpPr>
            <p:nvPr/>
          </p:nvSpPr>
          <p:spPr bwMode="auto">
            <a:xfrm>
              <a:off x="4593" y="3774"/>
              <a:ext cx="106" cy="130"/>
            </a:xfrm>
            <a:custGeom>
              <a:avLst/>
              <a:gdLst>
                <a:gd name="T0" fmla="*/ 0 w 214"/>
                <a:gd name="T1" fmla="*/ 15 h 259"/>
                <a:gd name="T2" fmla="*/ 3 w 214"/>
                <a:gd name="T3" fmla="*/ 13 h 259"/>
                <a:gd name="T4" fmla="*/ 5 w 214"/>
                <a:gd name="T5" fmla="*/ 11 h 259"/>
                <a:gd name="T6" fmla="*/ 8 w 214"/>
                <a:gd name="T7" fmla="*/ 9 h 259"/>
                <a:gd name="T8" fmla="*/ 10 w 214"/>
                <a:gd name="T9" fmla="*/ 7 h 259"/>
                <a:gd name="T10" fmla="*/ 13 w 214"/>
                <a:gd name="T11" fmla="*/ 6 h 259"/>
                <a:gd name="T12" fmla="*/ 16 w 214"/>
                <a:gd name="T13" fmla="*/ 5 h 259"/>
                <a:gd name="T14" fmla="*/ 19 w 214"/>
                <a:gd name="T15" fmla="*/ 4 h 259"/>
                <a:gd name="T16" fmla="*/ 22 w 214"/>
                <a:gd name="T17" fmla="*/ 3 h 259"/>
                <a:gd name="T18" fmla="*/ 25 w 214"/>
                <a:gd name="T19" fmla="*/ 3 h 259"/>
                <a:gd name="T20" fmla="*/ 29 w 214"/>
                <a:gd name="T21" fmla="*/ 4 h 259"/>
                <a:gd name="T22" fmla="*/ 32 w 214"/>
                <a:gd name="T23" fmla="*/ 6 h 259"/>
                <a:gd name="T24" fmla="*/ 35 w 214"/>
                <a:gd name="T25" fmla="*/ 8 h 259"/>
                <a:gd name="T26" fmla="*/ 38 w 214"/>
                <a:gd name="T27" fmla="*/ 12 h 259"/>
                <a:gd name="T28" fmla="*/ 40 w 214"/>
                <a:gd name="T29" fmla="*/ 14 h 259"/>
                <a:gd name="T30" fmla="*/ 42 w 214"/>
                <a:gd name="T31" fmla="*/ 18 h 259"/>
                <a:gd name="T32" fmla="*/ 43 w 214"/>
                <a:gd name="T33" fmla="*/ 21 h 259"/>
                <a:gd name="T34" fmla="*/ 46 w 214"/>
                <a:gd name="T35" fmla="*/ 27 h 259"/>
                <a:gd name="T36" fmla="*/ 48 w 214"/>
                <a:gd name="T37" fmla="*/ 33 h 259"/>
                <a:gd name="T38" fmla="*/ 49 w 214"/>
                <a:gd name="T39" fmla="*/ 39 h 259"/>
                <a:gd name="T40" fmla="*/ 49 w 214"/>
                <a:gd name="T41" fmla="*/ 44 h 259"/>
                <a:gd name="T42" fmla="*/ 48 w 214"/>
                <a:gd name="T43" fmla="*/ 50 h 259"/>
                <a:gd name="T44" fmla="*/ 46 w 214"/>
                <a:gd name="T45" fmla="*/ 55 h 259"/>
                <a:gd name="T46" fmla="*/ 42 w 214"/>
                <a:gd name="T47" fmla="*/ 59 h 259"/>
                <a:gd name="T48" fmla="*/ 36 w 214"/>
                <a:gd name="T49" fmla="*/ 63 h 259"/>
                <a:gd name="T50" fmla="*/ 36 w 214"/>
                <a:gd name="T51" fmla="*/ 64 h 259"/>
                <a:gd name="T52" fmla="*/ 36 w 214"/>
                <a:gd name="T53" fmla="*/ 65 h 259"/>
                <a:gd name="T54" fmla="*/ 36 w 214"/>
                <a:gd name="T55" fmla="*/ 65 h 259"/>
                <a:gd name="T56" fmla="*/ 36 w 214"/>
                <a:gd name="T57" fmla="*/ 65 h 259"/>
                <a:gd name="T58" fmla="*/ 42 w 214"/>
                <a:gd name="T59" fmla="*/ 63 h 259"/>
                <a:gd name="T60" fmla="*/ 47 w 214"/>
                <a:gd name="T61" fmla="*/ 59 h 259"/>
                <a:gd name="T62" fmla="*/ 49 w 214"/>
                <a:gd name="T63" fmla="*/ 54 h 259"/>
                <a:gd name="T64" fmla="*/ 52 w 214"/>
                <a:gd name="T65" fmla="*/ 49 h 259"/>
                <a:gd name="T66" fmla="*/ 53 w 214"/>
                <a:gd name="T67" fmla="*/ 43 h 259"/>
                <a:gd name="T68" fmla="*/ 53 w 214"/>
                <a:gd name="T69" fmla="*/ 36 h 259"/>
                <a:gd name="T70" fmla="*/ 52 w 214"/>
                <a:gd name="T71" fmla="*/ 30 h 259"/>
                <a:gd name="T72" fmla="*/ 50 w 214"/>
                <a:gd name="T73" fmla="*/ 24 h 259"/>
                <a:gd name="T74" fmla="*/ 48 w 214"/>
                <a:gd name="T75" fmla="*/ 20 h 259"/>
                <a:gd name="T76" fmla="*/ 46 w 214"/>
                <a:gd name="T77" fmla="*/ 17 h 259"/>
                <a:gd name="T78" fmla="*/ 44 w 214"/>
                <a:gd name="T79" fmla="*/ 14 h 259"/>
                <a:gd name="T80" fmla="*/ 42 w 214"/>
                <a:gd name="T81" fmla="*/ 11 h 259"/>
                <a:gd name="T82" fmla="*/ 39 w 214"/>
                <a:gd name="T83" fmla="*/ 8 h 259"/>
                <a:gd name="T84" fmla="*/ 36 w 214"/>
                <a:gd name="T85" fmla="*/ 5 h 259"/>
                <a:gd name="T86" fmla="*/ 33 w 214"/>
                <a:gd name="T87" fmla="*/ 3 h 259"/>
                <a:gd name="T88" fmla="*/ 29 w 214"/>
                <a:gd name="T89" fmla="*/ 1 h 259"/>
                <a:gd name="T90" fmla="*/ 26 w 214"/>
                <a:gd name="T91" fmla="*/ 0 h 259"/>
                <a:gd name="T92" fmla="*/ 22 w 214"/>
                <a:gd name="T93" fmla="*/ 0 h 259"/>
                <a:gd name="T94" fmla="*/ 17 w 214"/>
                <a:gd name="T95" fmla="*/ 2 h 259"/>
                <a:gd name="T96" fmla="*/ 14 w 214"/>
                <a:gd name="T97" fmla="*/ 4 h 259"/>
                <a:gd name="T98" fmla="*/ 10 w 214"/>
                <a:gd name="T99" fmla="*/ 6 h 259"/>
                <a:gd name="T100" fmla="*/ 6 w 214"/>
                <a:gd name="T101" fmla="*/ 9 h 259"/>
                <a:gd name="T102" fmla="*/ 3 w 214"/>
                <a:gd name="T103" fmla="*/ 12 h 259"/>
                <a:gd name="T104" fmla="*/ 0 w 214"/>
                <a:gd name="T105" fmla="*/ 14 h 259"/>
                <a:gd name="T106" fmla="*/ 0 w 214"/>
                <a:gd name="T107" fmla="*/ 15 h 259"/>
                <a:gd name="T108" fmla="*/ 0 w 214"/>
                <a:gd name="T109" fmla="*/ 15 h 259"/>
                <a:gd name="T110" fmla="*/ 0 w 214"/>
                <a:gd name="T111" fmla="*/ 15 h 259"/>
                <a:gd name="T112" fmla="*/ 0 w 214"/>
                <a:gd name="T113" fmla="*/ 15 h 259"/>
                <a:gd name="T114" fmla="*/ 0 w 214"/>
                <a:gd name="T115" fmla="*/ 15 h 25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4"/>
                <a:gd name="T175" fmla="*/ 0 h 259"/>
                <a:gd name="T176" fmla="*/ 214 w 214"/>
                <a:gd name="T177" fmla="*/ 259 h 25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4" h="259">
                  <a:moveTo>
                    <a:pt x="2" y="58"/>
                  </a:moveTo>
                  <a:lnTo>
                    <a:pt x="12" y="51"/>
                  </a:lnTo>
                  <a:lnTo>
                    <a:pt x="23" y="43"/>
                  </a:lnTo>
                  <a:lnTo>
                    <a:pt x="32" y="35"/>
                  </a:lnTo>
                  <a:lnTo>
                    <a:pt x="43" y="27"/>
                  </a:lnTo>
                  <a:lnTo>
                    <a:pt x="55" y="23"/>
                  </a:lnTo>
                  <a:lnTo>
                    <a:pt x="66" y="18"/>
                  </a:lnTo>
                  <a:lnTo>
                    <a:pt x="77" y="14"/>
                  </a:lnTo>
                  <a:lnTo>
                    <a:pt x="90" y="10"/>
                  </a:lnTo>
                  <a:lnTo>
                    <a:pt x="103" y="10"/>
                  </a:lnTo>
                  <a:lnTo>
                    <a:pt x="118" y="14"/>
                  </a:lnTo>
                  <a:lnTo>
                    <a:pt x="131" y="21"/>
                  </a:lnTo>
                  <a:lnTo>
                    <a:pt x="142" y="31"/>
                  </a:lnTo>
                  <a:lnTo>
                    <a:pt x="154" y="45"/>
                  </a:lnTo>
                  <a:lnTo>
                    <a:pt x="163" y="56"/>
                  </a:lnTo>
                  <a:lnTo>
                    <a:pt x="171" y="70"/>
                  </a:lnTo>
                  <a:lnTo>
                    <a:pt x="176" y="82"/>
                  </a:lnTo>
                  <a:lnTo>
                    <a:pt x="185" y="105"/>
                  </a:lnTo>
                  <a:lnTo>
                    <a:pt x="193" y="129"/>
                  </a:lnTo>
                  <a:lnTo>
                    <a:pt x="197" y="154"/>
                  </a:lnTo>
                  <a:lnTo>
                    <a:pt x="199" y="175"/>
                  </a:lnTo>
                  <a:lnTo>
                    <a:pt x="195" y="199"/>
                  </a:lnTo>
                  <a:lnTo>
                    <a:pt x="187" y="218"/>
                  </a:lnTo>
                  <a:lnTo>
                    <a:pt x="171" y="236"/>
                  </a:lnTo>
                  <a:lnTo>
                    <a:pt x="148" y="251"/>
                  </a:lnTo>
                  <a:lnTo>
                    <a:pt x="146" y="253"/>
                  </a:lnTo>
                  <a:lnTo>
                    <a:pt x="146" y="257"/>
                  </a:lnTo>
                  <a:lnTo>
                    <a:pt x="146" y="259"/>
                  </a:lnTo>
                  <a:lnTo>
                    <a:pt x="148" y="259"/>
                  </a:lnTo>
                  <a:lnTo>
                    <a:pt x="171" y="249"/>
                  </a:lnTo>
                  <a:lnTo>
                    <a:pt x="189" y="234"/>
                  </a:lnTo>
                  <a:lnTo>
                    <a:pt x="200" y="214"/>
                  </a:lnTo>
                  <a:lnTo>
                    <a:pt x="210" y="193"/>
                  </a:lnTo>
                  <a:lnTo>
                    <a:pt x="214" y="169"/>
                  </a:lnTo>
                  <a:lnTo>
                    <a:pt x="214" y="144"/>
                  </a:lnTo>
                  <a:lnTo>
                    <a:pt x="210" y="119"/>
                  </a:lnTo>
                  <a:lnTo>
                    <a:pt x="202" y="95"/>
                  </a:lnTo>
                  <a:lnTo>
                    <a:pt x="195" y="80"/>
                  </a:lnTo>
                  <a:lnTo>
                    <a:pt x="187" y="66"/>
                  </a:lnTo>
                  <a:lnTo>
                    <a:pt x="178" y="53"/>
                  </a:lnTo>
                  <a:lnTo>
                    <a:pt x="169" y="41"/>
                  </a:lnTo>
                  <a:lnTo>
                    <a:pt x="157" y="29"/>
                  </a:lnTo>
                  <a:lnTo>
                    <a:pt x="146" y="19"/>
                  </a:lnTo>
                  <a:lnTo>
                    <a:pt x="133" y="12"/>
                  </a:lnTo>
                  <a:lnTo>
                    <a:pt x="120" y="4"/>
                  </a:lnTo>
                  <a:lnTo>
                    <a:pt x="105" y="0"/>
                  </a:lnTo>
                  <a:lnTo>
                    <a:pt x="88" y="0"/>
                  </a:lnTo>
                  <a:lnTo>
                    <a:pt x="71" y="6"/>
                  </a:lnTo>
                  <a:lnTo>
                    <a:pt x="56" y="14"/>
                  </a:lnTo>
                  <a:lnTo>
                    <a:pt x="40" y="23"/>
                  </a:lnTo>
                  <a:lnTo>
                    <a:pt x="25" y="35"/>
                  </a:lnTo>
                  <a:lnTo>
                    <a:pt x="13" y="47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120"/>
            <p:cNvSpPr>
              <a:spLocks/>
            </p:cNvSpPr>
            <p:nvPr/>
          </p:nvSpPr>
          <p:spPr bwMode="auto">
            <a:xfrm>
              <a:off x="4640" y="3761"/>
              <a:ext cx="93" cy="135"/>
            </a:xfrm>
            <a:custGeom>
              <a:avLst/>
              <a:gdLst>
                <a:gd name="T0" fmla="*/ 0 w 185"/>
                <a:gd name="T1" fmla="*/ 1 h 271"/>
                <a:gd name="T2" fmla="*/ 3 w 185"/>
                <a:gd name="T3" fmla="*/ 1 h 271"/>
                <a:gd name="T4" fmla="*/ 6 w 185"/>
                <a:gd name="T5" fmla="*/ 1 h 271"/>
                <a:gd name="T6" fmla="*/ 9 w 185"/>
                <a:gd name="T7" fmla="*/ 1 h 271"/>
                <a:gd name="T8" fmla="*/ 12 w 185"/>
                <a:gd name="T9" fmla="*/ 2 h 271"/>
                <a:gd name="T10" fmla="*/ 15 w 185"/>
                <a:gd name="T11" fmla="*/ 2 h 271"/>
                <a:gd name="T12" fmla="*/ 18 w 185"/>
                <a:gd name="T13" fmla="*/ 3 h 271"/>
                <a:gd name="T14" fmla="*/ 20 w 185"/>
                <a:gd name="T15" fmla="*/ 4 h 271"/>
                <a:gd name="T16" fmla="*/ 23 w 185"/>
                <a:gd name="T17" fmla="*/ 6 h 271"/>
                <a:gd name="T18" fmla="*/ 27 w 185"/>
                <a:gd name="T19" fmla="*/ 10 h 271"/>
                <a:gd name="T20" fmla="*/ 31 w 185"/>
                <a:gd name="T21" fmla="*/ 15 h 271"/>
                <a:gd name="T22" fmla="*/ 33 w 185"/>
                <a:gd name="T23" fmla="*/ 20 h 271"/>
                <a:gd name="T24" fmla="*/ 36 w 185"/>
                <a:gd name="T25" fmla="*/ 26 h 271"/>
                <a:gd name="T26" fmla="*/ 39 w 185"/>
                <a:gd name="T27" fmla="*/ 33 h 271"/>
                <a:gd name="T28" fmla="*/ 40 w 185"/>
                <a:gd name="T29" fmla="*/ 39 h 271"/>
                <a:gd name="T30" fmla="*/ 39 w 185"/>
                <a:gd name="T31" fmla="*/ 47 h 271"/>
                <a:gd name="T32" fmla="*/ 36 w 185"/>
                <a:gd name="T33" fmla="*/ 53 h 271"/>
                <a:gd name="T34" fmla="*/ 34 w 185"/>
                <a:gd name="T35" fmla="*/ 56 h 271"/>
                <a:gd name="T36" fmla="*/ 32 w 185"/>
                <a:gd name="T37" fmla="*/ 59 h 271"/>
                <a:gd name="T38" fmla="*/ 29 w 185"/>
                <a:gd name="T39" fmla="*/ 62 h 271"/>
                <a:gd name="T40" fmla="*/ 27 w 185"/>
                <a:gd name="T41" fmla="*/ 65 h 271"/>
                <a:gd name="T42" fmla="*/ 27 w 185"/>
                <a:gd name="T43" fmla="*/ 66 h 271"/>
                <a:gd name="T44" fmla="*/ 27 w 185"/>
                <a:gd name="T45" fmla="*/ 67 h 271"/>
                <a:gd name="T46" fmla="*/ 28 w 185"/>
                <a:gd name="T47" fmla="*/ 67 h 271"/>
                <a:gd name="T48" fmla="*/ 29 w 185"/>
                <a:gd name="T49" fmla="*/ 66 h 271"/>
                <a:gd name="T50" fmla="*/ 33 w 185"/>
                <a:gd name="T51" fmla="*/ 62 h 271"/>
                <a:gd name="T52" fmla="*/ 37 w 185"/>
                <a:gd name="T53" fmla="*/ 58 h 271"/>
                <a:gd name="T54" fmla="*/ 40 w 185"/>
                <a:gd name="T55" fmla="*/ 54 h 271"/>
                <a:gd name="T56" fmla="*/ 43 w 185"/>
                <a:gd name="T57" fmla="*/ 50 h 271"/>
                <a:gd name="T58" fmla="*/ 45 w 185"/>
                <a:gd name="T59" fmla="*/ 45 h 271"/>
                <a:gd name="T60" fmla="*/ 46 w 185"/>
                <a:gd name="T61" fmla="*/ 40 h 271"/>
                <a:gd name="T62" fmla="*/ 47 w 185"/>
                <a:gd name="T63" fmla="*/ 35 h 271"/>
                <a:gd name="T64" fmla="*/ 46 w 185"/>
                <a:gd name="T65" fmla="*/ 28 h 271"/>
                <a:gd name="T66" fmla="*/ 45 w 185"/>
                <a:gd name="T67" fmla="*/ 25 h 271"/>
                <a:gd name="T68" fmla="*/ 43 w 185"/>
                <a:gd name="T69" fmla="*/ 21 h 271"/>
                <a:gd name="T70" fmla="*/ 42 w 185"/>
                <a:gd name="T71" fmla="*/ 18 h 271"/>
                <a:gd name="T72" fmla="*/ 40 w 185"/>
                <a:gd name="T73" fmla="*/ 15 h 271"/>
                <a:gd name="T74" fmla="*/ 38 w 185"/>
                <a:gd name="T75" fmla="*/ 12 h 271"/>
                <a:gd name="T76" fmla="*/ 35 w 185"/>
                <a:gd name="T77" fmla="*/ 9 h 271"/>
                <a:gd name="T78" fmla="*/ 33 w 185"/>
                <a:gd name="T79" fmla="*/ 6 h 271"/>
                <a:gd name="T80" fmla="*/ 30 w 185"/>
                <a:gd name="T81" fmla="*/ 4 h 271"/>
                <a:gd name="T82" fmla="*/ 26 w 185"/>
                <a:gd name="T83" fmla="*/ 2 h 271"/>
                <a:gd name="T84" fmla="*/ 23 w 185"/>
                <a:gd name="T85" fmla="*/ 1 h 271"/>
                <a:gd name="T86" fmla="*/ 19 w 185"/>
                <a:gd name="T87" fmla="*/ 0 h 271"/>
                <a:gd name="T88" fmla="*/ 16 w 185"/>
                <a:gd name="T89" fmla="*/ 0 h 271"/>
                <a:gd name="T90" fmla="*/ 12 w 185"/>
                <a:gd name="T91" fmla="*/ 0 h 271"/>
                <a:gd name="T92" fmla="*/ 8 w 185"/>
                <a:gd name="T93" fmla="*/ 0 h 271"/>
                <a:gd name="T94" fmla="*/ 4 w 185"/>
                <a:gd name="T95" fmla="*/ 0 h 271"/>
                <a:gd name="T96" fmla="*/ 0 w 185"/>
                <a:gd name="T97" fmla="*/ 1 h 271"/>
                <a:gd name="T98" fmla="*/ 0 w 185"/>
                <a:gd name="T99" fmla="*/ 1 h 271"/>
                <a:gd name="T100" fmla="*/ 0 w 185"/>
                <a:gd name="T101" fmla="*/ 1 h 271"/>
                <a:gd name="T102" fmla="*/ 0 w 185"/>
                <a:gd name="T103" fmla="*/ 1 h 271"/>
                <a:gd name="T104" fmla="*/ 0 w 185"/>
                <a:gd name="T105" fmla="*/ 1 h 271"/>
                <a:gd name="T106" fmla="*/ 0 w 185"/>
                <a:gd name="T107" fmla="*/ 1 h 2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5"/>
                <a:gd name="T163" fmla="*/ 0 h 271"/>
                <a:gd name="T164" fmla="*/ 185 w 185"/>
                <a:gd name="T165" fmla="*/ 271 h 27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5" h="271">
                  <a:moveTo>
                    <a:pt x="0" y="4"/>
                  </a:moveTo>
                  <a:lnTo>
                    <a:pt x="11" y="6"/>
                  </a:lnTo>
                  <a:lnTo>
                    <a:pt x="24" y="6"/>
                  </a:lnTo>
                  <a:lnTo>
                    <a:pt x="35" y="7"/>
                  </a:lnTo>
                  <a:lnTo>
                    <a:pt x="46" y="9"/>
                  </a:lnTo>
                  <a:lnTo>
                    <a:pt x="58" y="11"/>
                  </a:lnTo>
                  <a:lnTo>
                    <a:pt x="69" y="15"/>
                  </a:lnTo>
                  <a:lnTo>
                    <a:pt x="80" y="19"/>
                  </a:lnTo>
                  <a:lnTo>
                    <a:pt x="89" y="27"/>
                  </a:lnTo>
                  <a:lnTo>
                    <a:pt x="106" y="43"/>
                  </a:lnTo>
                  <a:lnTo>
                    <a:pt x="121" y="62"/>
                  </a:lnTo>
                  <a:lnTo>
                    <a:pt x="132" y="83"/>
                  </a:lnTo>
                  <a:lnTo>
                    <a:pt x="144" y="105"/>
                  </a:lnTo>
                  <a:lnTo>
                    <a:pt x="153" y="132"/>
                  </a:lnTo>
                  <a:lnTo>
                    <a:pt x="159" y="159"/>
                  </a:lnTo>
                  <a:lnTo>
                    <a:pt x="155" y="189"/>
                  </a:lnTo>
                  <a:lnTo>
                    <a:pt x="144" y="214"/>
                  </a:lnTo>
                  <a:lnTo>
                    <a:pt x="134" y="226"/>
                  </a:lnTo>
                  <a:lnTo>
                    <a:pt x="125" y="237"/>
                  </a:lnTo>
                  <a:lnTo>
                    <a:pt x="116" y="251"/>
                  </a:lnTo>
                  <a:lnTo>
                    <a:pt x="108" y="263"/>
                  </a:lnTo>
                  <a:lnTo>
                    <a:pt x="106" y="267"/>
                  </a:lnTo>
                  <a:lnTo>
                    <a:pt x="108" y="271"/>
                  </a:lnTo>
                  <a:lnTo>
                    <a:pt x="112" y="271"/>
                  </a:lnTo>
                  <a:lnTo>
                    <a:pt x="116" y="267"/>
                  </a:lnTo>
                  <a:lnTo>
                    <a:pt x="132" y="251"/>
                  </a:lnTo>
                  <a:lnTo>
                    <a:pt x="147" y="234"/>
                  </a:lnTo>
                  <a:lnTo>
                    <a:pt x="160" y="218"/>
                  </a:lnTo>
                  <a:lnTo>
                    <a:pt x="172" y="200"/>
                  </a:lnTo>
                  <a:lnTo>
                    <a:pt x="179" y="181"/>
                  </a:lnTo>
                  <a:lnTo>
                    <a:pt x="183" y="161"/>
                  </a:lnTo>
                  <a:lnTo>
                    <a:pt x="185" y="140"/>
                  </a:lnTo>
                  <a:lnTo>
                    <a:pt x="181" y="115"/>
                  </a:lnTo>
                  <a:lnTo>
                    <a:pt x="177" y="101"/>
                  </a:lnTo>
                  <a:lnTo>
                    <a:pt x="172" y="85"/>
                  </a:lnTo>
                  <a:lnTo>
                    <a:pt x="166" y="74"/>
                  </a:lnTo>
                  <a:lnTo>
                    <a:pt x="159" y="60"/>
                  </a:lnTo>
                  <a:lnTo>
                    <a:pt x="149" y="48"/>
                  </a:lnTo>
                  <a:lnTo>
                    <a:pt x="140" y="37"/>
                  </a:lnTo>
                  <a:lnTo>
                    <a:pt x="129" y="27"/>
                  </a:lnTo>
                  <a:lnTo>
                    <a:pt x="118" y="19"/>
                  </a:lnTo>
                  <a:lnTo>
                    <a:pt x="103" y="9"/>
                  </a:lnTo>
                  <a:lnTo>
                    <a:pt x="89" y="4"/>
                  </a:lnTo>
                  <a:lnTo>
                    <a:pt x="75" y="0"/>
                  </a:lnTo>
                  <a:lnTo>
                    <a:pt x="61" y="0"/>
                  </a:lnTo>
                  <a:lnTo>
                    <a:pt x="46" y="0"/>
                  </a:lnTo>
                  <a:lnTo>
                    <a:pt x="32" y="0"/>
                  </a:lnTo>
                  <a:lnTo>
                    <a:pt x="15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121"/>
            <p:cNvSpPr>
              <a:spLocks/>
            </p:cNvSpPr>
            <p:nvPr/>
          </p:nvSpPr>
          <p:spPr bwMode="auto">
            <a:xfrm>
              <a:off x="4799" y="3851"/>
              <a:ext cx="100" cy="116"/>
            </a:xfrm>
            <a:custGeom>
              <a:avLst/>
              <a:gdLst>
                <a:gd name="T0" fmla="*/ 0 w 200"/>
                <a:gd name="T1" fmla="*/ 1 h 232"/>
                <a:gd name="T2" fmla="*/ 3 w 200"/>
                <a:gd name="T3" fmla="*/ 4 h 232"/>
                <a:gd name="T4" fmla="*/ 7 w 200"/>
                <a:gd name="T5" fmla="*/ 7 h 232"/>
                <a:gd name="T6" fmla="*/ 11 w 200"/>
                <a:gd name="T7" fmla="*/ 10 h 232"/>
                <a:gd name="T8" fmla="*/ 14 w 200"/>
                <a:gd name="T9" fmla="*/ 13 h 232"/>
                <a:gd name="T10" fmla="*/ 18 w 200"/>
                <a:gd name="T11" fmla="*/ 16 h 232"/>
                <a:gd name="T12" fmla="*/ 20 w 200"/>
                <a:gd name="T13" fmla="*/ 20 h 232"/>
                <a:gd name="T14" fmla="*/ 23 w 200"/>
                <a:gd name="T15" fmla="*/ 24 h 232"/>
                <a:gd name="T16" fmla="*/ 25 w 200"/>
                <a:gd name="T17" fmla="*/ 28 h 232"/>
                <a:gd name="T18" fmla="*/ 28 w 200"/>
                <a:gd name="T19" fmla="*/ 31 h 232"/>
                <a:gd name="T20" fmla="*/ 30 w 200"/>
                <a:gd name="T21" fmla="*/ 36 h 232"/>
                <a:gd name="T22" fmla="*/ 33 w 200"/>
                <a:gd name="T23" fmla="*/ 39 h 232"/>
                <a:gd name="T24" fmla="*/ 36 w 200"/>
                <a:gd name="T25" fmla="*/ 44 h 232"/>
                <a:gd name="T26" fmla="*/ 38 w 200"/>
                <a:gd name="T27" fmla="*/ 48 h 232"/>
                <a:gd name="T28" fmla="*/ 40 w 200"/>
                <a:gd name="T29" fmla="*/ 51 h 232"/>
                <a:gd name="T30" fmla="*/ 43 w 200"/>
                <a:gd name="T31" fmla="*/ 54 h 232"/>
                <a:gd name="T32" fmla="*/ 46 w 200"/>
                <a:gd name="T33" fmla="*/ 58 h 232"/>
                <a:gd name="T34" fmla="*/ 48 w 200"/>
                <a:gd name="T35" fmla="*/ 58 h 232"/>
                <a:gd name="T36" fmla="*/ 49 w 200"/>
                <a:gd name="T37" fmla="*/ 57 h 232"/>
                <a:gd name="T38" fmla="*/ 50 w 200"/>
                <a:gd name="T39" fmla="*/ 54 h 232"/>
                <a:gd name="T40" fmla="*/ 50 w 200"/>
                <a:gd name="T41" fmla="*/ 52 h 232"/>
                <a:gd name="T42" fmla="*/ 47 w 200"/>
                <a:gd name="T43" fmla="*/ 43 h 232"/>
                <a:gd name="T44" fmla="*/ 43 w 200"/>
                <a:gd name="T45" fmla="*/ 34 h 232"/>
                <a:gd name="T46" fmla="*/ 38 w 200"/>
                <a:gd name="T47" fmla="*/ 27 h 232"/>
                <a:gd name="T48" fmla="*/ 31 w 200"/>
                <a:gd name="T49" fmla="*/ 20 h 232"/>
                <a:gd name="T50" fmla="*/ 25 w 200"/>
                <a:gd name="T51" fmla="*/ 14 h 232"/>
                <a:gd name="T52" fmla="*/ 18 w 200"/>
                <a:gd name="T53" fmla="*/ 7 h 232"/>
                <a:gd name="T54" fmla="*/ 10 w 200"/>
                <a:gd name="T55" fmla="*/ 4 h 232"/>
                <a:gd name="T56" fmla="*/ 1 w 200"/>
                <a:gd name="T57" fmla="*/ 0 h 232"/>
                <a:gd name="T58" fmla="*/ 0 w 200"/>
                <a:gd name="T59" fmla="*/ 0 h 232"/>
                <a:gd name="T60" fmla="*/ 0 w 200"/>
                <a:gd name="T61" fmla="*/ 1 h 232"/>
                <a:gd name="T62" fmla="*/ 0 w 200"/>
                <a:gd name="T63" fmla="*/ 1 h 232"/>
                <a:gd name="T64" fmla="*/ 0 w 200"/>
                <a:gd name="T65" fmla="*/ 1 h 232"/>
                <a:gd name="T66" fmla="*/ 0 w 200"/>
                <a:gd name="T67" fmla="*/ 1 h 2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0"/>
                <a:gd name="T103" fmla="*/ 0 h 232"/>
                <a:gd name="T104" fmla="*/ 200 w 200"/>
                <a:gd name="T105" fmla="*/ 232 h 2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0" h="232">
                  <a:moveTo>
                    <a:pt x="0" y="4"/>
                  </a:moveTo>
                  <a:lnTo>
                    <a:pt x="14" y="14"/>
                  </a:lnTo>
                  <a:lnTo>
                    <a:pt x="29" y="25"/>
                  </a:lnTo>
                  <a:lnTo>
                    <a:pt x="44" y="37"/>
                  </a:lnTo>
                  <a:lnTo>
                    <a:pt x="57" y="51"/>
                  </a:lnTo>
                  <a:lnTo>
                    <a:pt x="69" y="64"/>
                  </a:lnTo>
                  <a:lnTo>
                    <a:pt x="80" y="80"/>
                  </a:lnTo>
                  <a:lnTo>
                    <a:pt x="91" y="95"/>
                  </a:lnTo>
                  <a:lnTo>
                    <a:pt x="100" y="111"/>
                  </a:lnTo>
                  <a:lnTo>
                    <a:pt x="112" y="127"/>
                  </a:lnTo>
                  <a:lnTo>
                    <a:pt x="121" y="142"/>
                  </a:lnTo>
                  <a:lnTo>
                    <a:pt x="132" y="156"/>
                  </a:lnTo>
                  <a:lnTo>
                    <a:pt x="142" y="173"/>
                  </a:lnTo>
                  <a:lnTo>
                    <a:pt x="151" y="189"/>
                  </a:lnTo>
                  <a:lnTo>
                    <a:pt x="160" y="204"/>
                  </a:lnTo>
                  <a:lnTo>
                    <a:pt x="170" y="216"/>
                  </a:lnTo>
                  <a:lnTo>
                    <a:pt x="183" y="230"/>
                  </a:lnTo>
                  <a:lnTo>
                    <a:pt x="190" y="232"/>
                  </a:lnTo>
                  <a:lnTo>
                    <a:pt x="196" y="226"/>
                  </a:lnTo>
                  <a:lnTo>
                    <a:pt x="200" y="216"/>
                  </a:lnTo>
                  <a:lnTo>
                    <a:pt x="200" y="208"/>
                  </a:lnTo>
                  <a:lnTo>
                    <a:pt x="186" y="171"/>
                  </a:lnTo>
                  <a:lnTo>
                    <a:pt x="170" y="136"/>
                  </a:lnTo>
                  <a:lnTo>
                    <a:pt x="151" y="105"/>
                  </a:lnTo>
                  <a:lnTo>
                    <a:pt x="127" y="78"/>
                  </a:lnTo>
                  <a:lnTo>
                    <a:pt x="99" y="53"/>
                  </a:lnTo>
                  <a:lnTo>
                    <a:pt x="69" y="31"/>
                  </a:lnTo>
                  <a:lnTo>
                    <a:pt x="37" y="14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122"/>
            <p:cNvSpPr>
              <a:spLocks/>
            </p:cNvSpPr>
            <p:nvPr/>
          </p:nvSpPr>
          <p:spPr bwMode="auto">
            <a:xfrm>
              <a:off x="5307" y="3798"/>
              <a:ext cx="76" cy="111"/>
            </a:xfrm>
            <a:custGeom>
              <a:avLst/>
              <a:gdLst>
                <a:gd name="T0" fmla="*/ 0 w 153"/>
                <a:gd name="T1" fmla="*/ 1 h 222"/>
                <a:gd name="T2" fmla="*/ 4 w 153"/>
                <a:gd name="T3" fmla="*/ 1 h 222"/>
                <a:gd name="T4" fmla="*/ 7 w 153"/>
                <a:gd name="T5" fmla="*/ 2 h 222"/>
                <a:gd name="T6" fmla="*/ 11 w 153"/>
                <a:gd name="T7" fmla="*/ 3 h 222"/>
                <a:gd name="T8" fmla="*/ 15 w 153"/>
                <a:gd name="T9" fmla="*/ 3 h 222"/>
                <a:gd name="T10" fmla="*/ 18 w 153"/>
                <a:gd name="T11" fmla="*/ 6 h 222"/>
                <a:gd name="T12" fmla="*/ 21 w 153"/>
                <a:gd name="T13" fmla="*/ 7 h 222"/>
                <a:gd name="T14" fmla="*/ 24 w 153"/>
                <a:gd name="T15" fmla="*/ 11 h 222"/>
                <a:gd name="T16" fmla="*/ 27 w 153"/>
                <a:gd name="T17" fmla="*/ 14 h 222"/>
                <a:gd name="T18" fmla="*/ 30 w 153"/>
                <a:gd name="T19" fmla="*/ 19 h 222"/>
                <a:gd name="T20" fmla="*/ 32 w 153"/>
                <a:gd name="T21" fmla="*/ 24 h 222"/>
                <a:gd name="T22" fmla="*/ 33 w 153"/>
                <a:gd name="T23" fmla="*/ 28 h 222"/>
                <a:gd name="T24" fmla="*/ 32 w 153"/>
                <a:gd name="T25" fmla="*/ 34 h 222"/>
                <a:gd name="T26" fmla="*/ 30 w 153"/>
                <a:gd name="T27" fmla="*/ 40 h 222"/>
                <a:gd name="T28" fmla="*/ 27 w 153"/>
                <a:gd name="T29" fmla="*/ 45 h 222"/>
                <a:gd name="T30" fmla="*/ 24 w 153"/>
                <a:gd name="T31" fmla="*/ 50 h 222"/>
                <a:gd name="T32" fmla="*/ 20 w 153"/>
                <a:gd name="T33" fmla="*/ 54 h 222"/>
                <a:gd name="T34" fmla="*/ 20 w 153"/>
                <a:gd name="T35" fmla="*/ 55 h 222"/>
                <a:gd name="T36" fmla="*/ 20 w 153"/>
                <a:gd name="T37" fmla="*/ 56 h 222"/>
                <a:gd name="T38" fmla="*/ 21 w 153"/>
                <a:gd name="T39" fmla="*/ 56 h 222"/>
                <a:gd name="T40" fmla="*/ 21 w 153"/>
                <a:gd name="T41" fmla="*/ 55 h 222"/>
                <a:gd name="T42" fmla="*/ 25 w 153"/>
                <a:gd name="T43" fmla="*/ 51 h 222"/>
                <a:gd name="T44" fmla="*/ 29 w 153"/>
                <a:gd name="T45" fmla="*/ 47 h 222"/>
                <a:gd name="T46" fmla="*/ 32 w 153"/>
                <a:gd name="T47" fmla="*/ 43 h 222"/>
                <a:gd name="T48" fmla="*/ 35 w 153"/>
                <a:gd name="T49" fmla="*/ 37 h 222"/>
                <a:gd name="T50" fmla="*/ 37 w 153"/>
                <a:gd name="T51" fmla="*/ 32 h 222"/>
                <a:gd name="T52" fmla="*/ 38 w 153"/>
                <a:gd name="T53" fmla="*/ 27 h 222"/>
                <a:gd name="T54" fmla="*/ 37 w 153"/>
                <a:gd name="T55" fmla="*/ 21 h 222"/>
                <a:gd name="T56" fmla="*/ 36 w 153"/>
                <a:gd name="T57" fmla="*/ 15 h 222"/>
                <a:gd name="T58" fmla="*/ 33 w 153"/>
                <a:gd name="T59" fmla="*/ 10 h 222"/>
                <a:gd name="T60" fmla="*/ 29 w 153"/>
                <a:gd name="T61" fmla="*/ 6 h 222"/>
                <a:gd name="T62" fmla="*/ 25 w 153"/>
                <a:gd name="T63" fmla="*/ 3 h 222"/>
                <a:gd name="T64" fmla="*/ 21 w 153"/>
                <a:gd name="T65" fmla="*/ 2 h 222"/>
                <a:gd name="T66" fmla="*/ 15 w 153"/>
                <a:gd name="T67" fmla="*/ 1 h 222"/>
                <a:gd name="T68" fmla="*/ 10 w 153"/>
                <a:gd name="T69" fmla="*/ 0 h 222"/>
                <a:gd name="T70" fmla="*/ 5 w 153"/>
                <a:gd name="T71" fmla="*/ 0 h 222"/>
                <a:gd name="T72" fmla="*/ 0 w 153"/>
                <a:gd name="T73" fmla="*/ 1 h 222"/>
                <a:gd name="T74" fmla="*/ 0 w 153"/>
                <a:gd name="T75" fmla="*/ 1 h 222"/>
                <a:gd name="T76" fmla="*/ 0 w 153"/>
                <a:gd name="T77" fmla="*/ 1 h 222"/>
                <a:gd name="T78" fmla="*/ 0 w 153"/>
                <a:gd name="T79" fmla="*/ 1 h 222"/>
                <a:gd name="T80" fmla="*/ 0 w 153"/>
                <a:gd name="T81" fmla="*/ 1 h 222"/>
                <a:gd name="T82" fmla="*/ 0 w 153"/>
                <a:gd name="T83" fmla="*/ 1 h 2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3"/>
                <a:gd name="T127" fmla="*/ 0 h 222"/>
                <a:gd name="T128" fmla="*/ 153 w 153"/>
                <a:gd name="T129" fmla="*/ 222 h 2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3" h="222">
                  <a:moveTo>
                    <a:pt x="0" y="2"/>
                  </a:moveTo>
                  <a:lnTo>
                    <a:pt x="16" y="4"/>
                  </a:lnTo>
                  <a:lnTo>
                    <a:pt x="31" y="6"/>
                  </a:lnTo>
                  <a:lnTo>
                    <a:pt x="46" y="9"/>
                  </a:lnTo>
                  <a:lnTo>
                    <a:pt x="61" y="15"/>
                  </a:lnTo>
                  <a:lnTo>
                    <a:pt x="74" y="21"/>
                  </a:lnTo>
                  <a:lnTo>
                    <a:pt x="87" y="31"/>
                  </a:lnTo>
                  <a:lnTo>
                    <a:pt x="99" y="41"/>
                  </a:lnTo>
                  <a:lnTo>
                    <a:pt x="110" y="54"/>
                  </a:lnTo>
                  <a:lnTo>
                    <a:pt x="121" y="74"/>
                  </a:lnTo>
                  <a:lnTo>
                    <a:pt x="130" y="93"/>
                  </a:lnTo>
                  <a:lnTo>
                    <a:pt x="132" y="113"/>
                  </a:lnTo>
                  <a:lnTo>
                    <a:pt x="129" y="136"/>
                  </a:lnTo>
                  <a:lnTo>
                    <a:pt x="121" y="158"/>
                  </a:lnTo>
                  <a:lnTo>
                    <a:pt x="110" y="179"/>
                  </a:lnTo>
                  <a:lnTo>
                    <a:pt x="97" y="198"/>
                  </a:lnTo>
                  <a:lnTo>
                    <a:pt x="82" y="216"/>
                  </a:lnTo>
                  <a:lnTo>
                    <a:pt x="80" y="220"/>
                  </a:lnTo>
                  <a:lnTo>
                    <a:pt x="82" y="222"/>
                  </a:lnTo>
                  <a:lnTo>
                    <a:pt x="84" y="222"/>
                  </a:lnTo>
                  <a:lnTo>
                    <a:pt x="87" y="220"/>
                  </a:lnTo>
                  <a:lnTo>
                    <a:pt x="102" y="204"/>
                  </a:lnTo>
                  <a:lnTo>
                    <a:pt x="117" y="187"/>
                  </a:lnTo>
                  <a:lnTo>
                    <a:pt x="130" y="169"/>
                  </a:lnTo>
                  <a:lnTo>
                    <a:pt x="142" y="148"/>
                  </a:lnTo>
                  <a:lnTo>
                    <a:pt x="149" y="128"/>
                  </a:lnTo>
                  <a:lnTo>
                    <a:pt x="153" y="105"/>
                  </a:lnTo>
                  <a:lnTo>
                    <a:pt x="151" y="84"/>
                  </a:lnTo>
                  <a:lnTo>
                    <a:pt x="145" y="60"/>
                  </a:lnTo>
                  <a:lnTo>
                    <a:pt x="134" y="39"/>
                  </a:lnTo>
                  <a:lnTo>
                    <a:pt x="119" y="23"/>
                  </a:lnTo>
                  <a:lnTo>
                    <a:pt x="102" y="13"/>
                  </a:lnTo>
                  <a:lnTo>
                    <a:pt x="84" y="6"/>
                  </a:lnTo>
                  <a:lnTo>
                    <a:pt x="63" y="2"/>
                  </a:lnTo>
                  <a:lnTo>
                    <a:pt x="43" y="0"/>
                  </a:lnTo>
                  <a:lnTo>
                    <a:pt x="2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123"/>
            <p:cNvSpPr>
              <a:spLocks/>
            </p:cNvSpPr>
            <p:nvPr/>
          </p:nvSpPr>
          <p:spPr bwMode="auto">
            <a:xfrm>
              <a:off x="5294" y="3601"/>
              <a:ext cx="59" cy="189"/>
            </a:xfrm>
            <a:custGeom>
              <a:avLst/>
              <a:gdLst>
                <a:gd name="T0" fmla="*/ 0 w 118"/>
                <a:gd name="T1" fmla="*/ 95 h 378"/>
                <a:gd name="T2" fmla="*/ 9 w 118"/>
                <a:gd name="T3" fmla="*/ 85 h 378"/>
                <a:gd name="T4" fmla="*/ 17 w 118"/>
                <a:gd name="T5" fmla="*/ 74 h 378"/>
                <a:gd name="T6" fmla="*/ 23 w 118"/>
                <a:gd name="T7" fmla="*/ 63 h 378"/>
                <a:gd name="T8" fmla="*/ 27 w 118"/>
                <a:gd name="T9" fmla="*/ 51 h 378"/>
                <a:gd name="T10" fmla="*/ 29 w 118"/>
                <a:gd name="T11" fmla="*/ 40 h 378"/>
                <a:gd name="T12" fmla="*/ 30 w 118"/>
                <a:gd name="T13" fmla="*/ 27 h 378"/>
                <a:gd name="T14" fmla="*/ 28 w 118"/>
                <a:gd name="T15" fmla="*/ 14 h 378"/>
                <a:gd name="T16" fmla="*/ 24 w 118"/>
                <a:gd name="T17" fmla="*/ 1 h 378"/>
                <a:gd name="T18" fmla="*/ 23 w 118"/>
                <a:gd name="T19" fmla="*/ 0 h 378"/>
                <a:gd name="T20" fmla="*/ 22 w 118"/>
                <a:gd name="T21" fmla="*/ 1 h 378"/>
                <a:gd name="T22" fmla="*/ 21 w 118"/>
                <a:gd name="T23" fmla="*/ 3 h 378"/>
                <a:gd name="T24" fmla="*/ 20 w 118"/>
                <a:gd name="T25" fmla="*/ 4 h 378"/>
                <a:gd name="T26" fmla="*/ 22 w 118"/>
                <a:gd name="T27" fmla="*/ 17 h 378"/>
                <a:gd name="T28" fmla="*/ 22 w 118"/>
                <a:gd name="T29" fmla="*/ 28 h 378"/>
                <a:gd name="T30" fmla="*/ 22 w 118"/>
                <a:gd name="T31" fmla="*/ 41 h 378"/>
                <a:gd name="T32" fmla="*/ 20 w 118"/>
                <a:gd name="T33" fmla="*/ 51 h 378"/>
                <a:gd name="T34" fmla="*/ 17 w 118"/>
                <a:gd name="T35" fmla="*/ 63 h 378"/>
                <a:gd name="T36" fmla="*/ 13 w 118"/>
                <a:gd name="T37" fmla="*/ 74 h 378"/>
                <a:gd name="T38" fmla="*/ 7 w 118"/>
                <a:gd name="T39" fmla="*/ 85 h 378"/>
                <a:gd name="T40" fmla="*/ 0 w 118"/>
                <a:gd name="T41" fmla="*/ 95 h 378"/>
                <a:gd name="T42" fmla="*/ 0 w 118"/>
                <a:gd name="T43" fmla="*/ 95 h 378"/>
                <a:gd name="T44" fmla="*/ 0 w 118"/>
                <a:gd name="T45" fmla="*/ 95 h 378"/>
                <a:gd name="T46" fmla="*/ 0 w 118"/>
                <a:gd name="T47" fmla="*/ 95 h 378"/>
                <a:gd name="T48" fmla="*/ 0 w 118"/>
                <a:gd name="T49" fmla="*/ 95 h 378"/>
                <a:gd name="T50" fmla="*/ 0 w 118"/>
                <a:gd name="T51" fmla="*/ 95 h 3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378"/>
                <a:gd name="T80" fmla="*/ 118 w 118"/>
                <a:gd name="T81" fmla="*/ 378 h 3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378">
                  <a:moveTo>
                    <a:pt x="0" y="378"/>
                  </a:moveTo>
                  <a:lnTo>
                    <a:pt x="36" y="337"/>
                  </a:lnTo>
                  <a:lnTo>
                    <a:pt x="68" y="296"/>
                  </a:lnTo>
                  <a:lnTo>
                    <a:pt x="90" y="252"/>
                  </a:lnTo>
                  <a:lnTo>
                    <a:pt x="107" y="207"/>
                  </a:lnTo>
                  <a:lnTo>
                    <a:pt x="116" y="158"/>
                  </a:lnTo>
                  <a:lnTo>
                    <a:pt x="118" y="109"/>
                  </a:lnTo>
                  <a:lnTo>
                    <a:pt x="111" y="57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5" y="2"/>
                  </a:lnTo>
                  <a:lnTo>
                    <a:pt x="81" y="10"/>
                  </a:lnTo>
                  <a:lnTo>
                    <a:pt x="79" y="16"/>
                  </a:lnTo>
                  <a:lnTo>
                    <a:pt x="85" y="66"/>
                  </a:lnTo>
                  <a:lnTo>
                    <a:pt x="86" y="115"/>
                  </a:lnTo>
                  <a:lnTo>
                    <a:pt x="85" y="162"/>
                  </a:lnTo>
                  <a:lnTo>
                    <a:pt x="79" y="207"/>
                  </a:lnTo>
                  <a:lnTo>
                    <a:pt x="68" y="252"/>
                  </a:lnTo>
                  <a:lnTo>
                    <a:pt x="51" y="294"/>
                  </a:lnTo>
                  <a:lnTo>
                    <a:pt x="28" y="337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124"/>
            <p:cNvSpPr>
              <a:spLocks/>
            </p:cNvSpPr>
            <p:nvPr/>
          </p:nvSpPr>
          <p:spPr bwMode="auto">
            <a:xfrm>
              <a:off x="5059" y="3557"/>
              <a:ext cx="186" cy="161"/>
            </a:xfrm>
            <a:custGeom>
              <a:avLst/>
              <a:gdLst>
                <a:gd name="T0" fmla="*/ 75 w 372"/>
                <a:gd name="T1" fmla="*/ 1 h 322"/>
                <a:gd name="T2" fmla="*/ 56 w 372"/>
                <a:gd name="T3" fmla="*/ 0 h 322"/>
                <a:gd name="T4" fmla="*/ 38 w 372"/>
                <a:gd name="T5" fmla="*/ 1 h 322"/>
                <a:gd name="T6" fmla="*/ 21 w 372"/>
                <a:gd name="T7" fmla="*/ 5 h 322"/>
                <a:gd name="T8" fmla="*/ 8 w 372"/>
                <a:gd name="T9" fmla="*/ 15 h 322"/>
                <a:gd name="T10" fmla="*/ 2 w 372"/>
                <a:gd name="T11" fmla="*/ 28 h 322"/>
                <a:gd name="T12" fmla="*/ 0 w 372"/>
                <a:gd name="T13" fmla="*/ 42 h 322"/>
                <a:gd name="T14" fmla="*/ 2 w 372"/>
                <a:gd name="T15" fmla="*/ 56 h 322"/>
                <a:gd name="T16" fmla="*/ 7 w 372"/>
                <a:gd name="T17" fmla="*/ 70 h 322"/>
                <a:gd name="T18" fmla="*/ 19 w 372"/>
                <a:gd name="T19" fmla="*/ 78 h 322"/>
                <a:gd name="T20" fmla="*/ 31 w 372"/>
                <a:gd name="T21" fmla="*/ 81 h 322"/>
                <a:gd name="T22" fmla="*/ 47 w 372"/>
                <a:gd name="T23" fmla="*/ 79 h 322"/>
                <a:gd name="T24" fmla="*/ 60 w 372"/>
                <a:gd name="T25" fmla="*/ 73 h 322"/>
                <a:gd name="T26" fmla="*/ 74 w 372"/>
                <a:gd name="T27" fmla="*/ 60 h 322"/>
                <a:gd name="T28" fmla="*/ 85 w 372"/>
                <a:gd name="T29" fmla="*/ 44 h 322"/>
                <a:gd name="T30" fmla="*/ 92 w 372"/>
                <a:gd name="T31" fmla="*/ 27 h 322"/>
                <a:gd name="T32" fmla="*/ 93 w 372"/>
                <a:gd name="T33" fmla="*/ 19 h 322"/>
                <a:gd name="T34" fmla="*/ 91 w 372"/>
                <a:gd name="T35" fmla="*/ 20 h 322"/>
                <a:gd name="T36" fmla="*/ 88 w 372"/>
                <a:gd name="T37" fmla="*/ 28 h 322"/>
                <a:gd name="T38" fmla="*/ 81 w 372"/>
                <a:gd name="T39" fmla="*/ 41 h 322"/>
                <a:gd name="T40" fmla="*/ 72 w 372"/>
                <a:gd name="T41" fmla="*/ 53 h 322"/>
                <a:gd name="T42" fmla="*/ 62 w 372"/>
                <a:gd name="T43" fmla="*/ 65 h 322"/>
                <a:gd name="T44" fmla="*/ 49 w 372"/>
                <a:gd name="T45" fmla="*/ 74 h 322"/>
                <a:gd name="T46" fmla="*/ 35 w 372"/>
                <a:gd name="T47" fmla="*/ 76 h 322"/>
                <a:gd name="T48" fmla="*/ 21 w 372"/>
                <a:gd name="T49" fmla="*/ 73 h 322"/>
                <a:gd name="T50" fmla="*/ 10 w 372"/>
                <a:gd name="T51" fmla="*/ 63 h 322"/>
                <a:gd name="T52" fmla="*/ 3 w 372"/>
                <a:gd name="T53" fmla="*/ 48 h 322"/>
                <a:gd name="T54" fmla="*/ 3 w 372"/>
                <a:gd name="T55" fmla="*/ 33 h 322"/>
                <a:gd name="T56" fmla="*/ 10 w 372"/>
                <a:gd name="T57" fmla="*/ 19 h 322"/>
                <a:gd name="T58" fmla="*/ 21 w 372"/>
                <a:gd name="T59" fmla="*/ 9 h 322"/>
                <a:gd name="T60" fmla="*/ 35 w 372"/>
                <a:gd name="T61" fmla="*/ 4 h 322"/>
                <a:gd name="T62" fmla="*/ 48 w 372"/>
                <a:gd name="T63" fmla="*/ 3 h 322"/>
                <a:gd name="T64" fmla="*/ 62 w 372"/>
                <a:gd name="T65" fmla="*/ 1 h 322"/>
                <a:gd name="T66" fmla="*/ 76 w 372"/>
                <a:gd name="T67" fmla="*/ 2 h 322"/>
                <a:gd name="T68" fmla="*/ 83 w 372"/>
                <a:gd name="T69" fmla="*/ 2 h 322"/>
                <a:gd name="T70" fmla="*/ 84 w 372"/>
                <a:gd name="T71" fmla="*/ 2 h 322"/>
                <a:gd name="T72" fmla="*/ 84 w 372"/>
                <a:gd name="T73" fmla="*/ 2 h 32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2"/>
                <a:gd name="T112" fmla="*/ 0 h 322"/>
                <a:gd name="T113" fmla="*/ 372 w 372"/>
                <a:gd name="T114" fmla="*/ 322 h 32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2" h="322">
                  <a:moveTo>
                    <a:pt x="333" y="8"/>
                  </a:moveTo>
                  <a:lnTo>
                    <a:pt x="297" y="6"/>
                  </a:lnTo>
                  <a:lnTo>
                    <a:pt x="262" y="2"/>
                  </a:lnTo>
                  <a:lnTo>
                    <a:pt x="225" y="0"/>
                  </a:lnTo>
                  <a:lnTo>
                    <a:pt x="187" y="0"/>
                  </a:lnTo>
                  <a:lnTo>
                    <a:pt x="152" y="2"/>
                  </a:lnTo>
                  <a:lnTo>
                    <a:pt x="116" y="10"/>
                  </a:lnTo>
                  <a:lnTo>
                    <a:pt x="82" y="22"/>
                  </a:lnTo>
                  <a:lnTo>
                    <a:pt x="53" y="41"/>
                  </a:lnTo>
                  <a:lnTo>
                    <a:pt x="32" y="61"/>
                  </a:lnTo>
                  <a:lnTo>
                    <a:pt x="17" y="86"/>
                  </a:lnTo>
                  <a:lnTo>
                    <a:pt x="8" y="112"/>
                  </a:lnTo>
                  <a:lnTo>
                    <a:pt x="2" y="141"/>
                  </a:lnTo>
                  <a:lnTo>
                    <a:pt x="0" y="168"/>
                  </a:lnTo>
                  <a:lnTo>
                    <a:pt x="2" y="197"/>
                  </a:lnTo>
                  <a:lnTo>
                    <a:pt x="8" y="226"/>
                  </a:lnTo>
                  <a:lnTo>
                    <a:pt x="15" y="252"/>
                  </a:lnTo>
                  <a:lnTo>
                    <a:pt x="30" y="279"/>
                  </a:lnTo>
                  <a:lnTo>
                    <a:pt x="51" y="299"/>
                  </a:lnTo>
                  <a:lnTo>
                    <a:pt x="73" y="312"/>
                  </a:lnTo>
                  <a:lnTo>
                    <a:pt x="99" y="318"/>
                  </a:lnTo>
                  <a:lnTo>
                    <a:pt x="127" y="322"/>
                  </a:lnTo>
                  <a:lnTo>
                    <a:pt x="157" y="320"/>
                  </a:lnTo>
                  <a:lnTo>
                    <a:pt x="185" y="314"/>
                  </a:lnTo>
                  <a:lnTo>
                    <a:pt x="211" y="304"/>
                  </a:lnTo>
                  <a:lnTo>
                    <a:pt x="241" y="289"/>
                  </a:lnTo>
                  <a:lnTo>
                    <a:pt x="268" y="267"/>
                  </a:lnTo>
                  <a:lnTo>
                    <a:pt x="294" y="240"/>
                  </a:lnTo>
                  <a:lnTo>
                    <a:pt x="318" y="211"/>
                  </a:lnTo>
                  <a:lnTo>
                    <a:pt x="337" y="178"/>
                  </a:lnTo>
                  <a:lnTo>
                    <a:pt x="354" y="143"/>
                  </a:lnTo>
                  <a:lnTo>
                    <a:pt x="365" y="110"/>
                  </a:lnTo>
                  <a:lnTo>
                    <a:pt x="372" y="76"/>
                  </a:lnTo>
                  <a:lnTo>
                    <a:pt x="370" y="73"/>
                  </a:lnTo>
                  <a:lnTo>
                    <a:pt x="367" y="75"/>
                  </a:lnTo>
                  <a:lnTo>
                    <a:pt x="363" y="78"/>
                  </a:lnTo>
                  <a:lnTo>
                    <a:pt x="361" y="82"/>
                  </a:lnTo>
                  <a:lnTo>
                    <a:pt x="350" y="112"/>
                  </a:lnTo>
                  <a:lnTo>
                    <a:pt x="337" y="139"/>
                  </a:lnTo>
                  <a:lnTo>
                    <a:pt x="322" y="166"/>
                  </a:lnTo>
                  <a:lnTo>
                    <a:pt x="307" y="191"/>
                  </a:lnTo>
                  <a:lnTo>
                    <a:pt x="288" y="215"/>
                  </a:lnTo>
                  <a:lnTo>
                    <a:pt x="269" y="238"/>
                  </a:lnTo>
                  <a:lnTo>
                    <a:pt x="249" y="260"/>
                  </a:lnTo>
                  <a:lnTo>
                    <a:pt x="225" y="279"/>
                  </a:lnTo>
                  <a:lnTo>
                    <a:pt x="198" y="295"/>
                  </a:lnTo>
                  <a:lnTo>
                    <a:pt x="168" y="302"/>
                  </a:lnTo>
                  <a:lnTo>
                    <a:pt x="140" y="304"/>
                  </a:lnTo>
                  <a:lnTo>
                    <a:pt x="110" y="301"/>
                  </a:lnTo>
                  <a:lnTo>
                    <a:pt x="84" y="289"/>
                  </a:lnTo>
                  <a:lnTo>
                    <a:pt x="60" y="273"/>
                  </a:lnTo>
                  <a:lnTo>
                    <a:pt x="39" y="252"/>
                  </a:lnTo>
                  <a:lnTo>
                    <a:pt x="25" y="225"/>
                  </a:lnTo>
                  <a:lnTo>
                    <a:pt x="15" y="193"/>
                  </a:lnTo>
                  <a:lnTo>
                    <a:pt x="13" y="162"/>
                  </a:lnTo>
                  <a:lnTo>
                    <a:pt x="15" y="131"/>
                  </a:lnTo>
                  <a:lnTo>
                    <a:pt x="25" y="100"/>
                  </a:lnTo>
                  <a:lnTo>
                    <a:pt x="38" y="73"/>
                  </a:lnTo>
                  <a:lnTo>
                    <a:pt x="58" y="51"/>
                  </a:lnTo>
                  <a:lnTo>
                    <a:pt x="82" y="34"/>
                  </a:lnTo>
                  <a:lnTo>
                    <a:pt x="112" y="22"/>
                  </a:lnTo>
                  <a:lnTo>
                    <a:pt x="140" y="16"/>
                  </a:lnTo>
                  <a:lnTo>
                    <a:pt x="168" y="12"/>
                  </a:lnTo>
                  <a:lnTo>
                    <a:pt x="195" y="10"/>
                  </a:lnTo>
                  <a:lnTo>
                    <a:pt x="223" y="8"/>
                  </a:lnTo>
                  <a:lnTo>
                    <a:pt x="249" y="6"/>
                  </a:lnTo>
                  <a:lnTo>
                    <a:pt x="275" y="6"/>
                  </a:lnTo>
                  <a:lnTo>
                    <a:pt x="303" y="8"/>
                  </a:lnTo>
                  <a:lnTo>
                    <a:pt x="331" y="8"/>
                  </a:lnTo>
                  <a:lnTo>
                    <a:pt x="3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125"/>
            <p:cNvSpPr>
              <a:spLocks/>
            </p:cNvSpPr>
            <p:nvPr/>
          </p:nvSpPr>
          <p:spPr bwMode="auto">
            <a:xfrm>
              <a:off x="5137" y="3597"/>
              <a:ext cx="79" cy="49"/>
            </a:xfrm>
            <a:custGeom>
              <a:avLst/>
              <a:gdLst>
                <a:gd name="T0" fmla="*/ 39 w 159"/>
                <a:gd name="T1" fmla="*/ 0 h 98"/>
                <a:gd name="T2" fmla="*/ 38 w 159"/>
                <a:gd name="T3" fmla="*/ 2 h 98"/>
                <a:gd name="T4" fmla="*/ 36 w 159"/>
                <a:gd name="T5" fmla="*/ 3 h 98"/>
                <a:gd name="T6" fmla="*/ 34 w 159"/>
                <a:gd name="T7" fmla="*/ 5 h 98"/>
                <a:gd name="T8" fmla="*/ 32 w 159"/>
                <a:gd name="T9" fmla="*/ 6 h 98"/>
                <a:gd name="T10" fmla="*/ 31 w 159"/>
                <a:gd name="T11" fmla="*/ 9 h 98"/>
                <a:gd name="T12" fmla="*/ 29 w 159"/>
                <a:gd name="T13" fmla="*/ 10 h 98"/>
                <a:gd name="T14" fmla="*/ 26 w 159"/>
                <a:gd name="T15" fmla="*/ 12 h 98"/>
                <a:gd name="T16" fmla="*/ 24 w 159"/>
                <a:gd name="T17" fmla="*/ 12 h 98"/>
                <a:gd name="T18" fmla="*/ 22 w 159"/>
                <a:gd name="T19" fmla="*/ 14 h 98"/>
                <a:gd name="T20" fmla="*/ 20 w 159"/>
                <a:gd name="T21" fmla="*/ 15 h 98"/>
                <a:gd name="T22" fmla="*/ 17 w 159"/>
                <a:gd name="T23" fmla="*/ 17 h 98"/>
                <a:gd name="T24" fmla="*/ 15 w 159"/>
                <a:gd name="T25" fmla="*/ 17 h 98"/>
                <a:gd name="T26" fmla="*/ 11 w 159"/>
                <a:gd name="T27" fmla="*/ 15 h 98"/>
                <a:gd name="T28" fmla="*/ 9 w 159"/>
                <a:gd name="T29" fmla="*/ 13 h 98"/>
                <a:gd name="T30" fmla="*/ 8 w 159"/>
                <a:gd name="T31" fmla="*/ 11 h 98"/>
                <a:gd name="T32" fmla="*/ 9 w 159"/>
                <a:gd name="T33" fmla="*/ 8 h 98"/>
                <a:gd name="T34" fmla="*/ 10 w 159"/>
                <a:gd name="T35" fmla="*/ 6 h 98"/>
                <a:gd name="T36" fmla="*/ 10 w 159"/>
                <a:gd name="T37" fmla="*/ 5 h 98"/>
                <a:gd name="T38" fmla="*/ 10 w 159"/>
                <a:gd name="T39" fmla="*/ 3 h 98"/>
                <a:gd name="T40" fmla="*/ 8 w 159"/>
                <a:gd name="T41" fmla="*/ 3 h 98"/>
                <a:gd name="T42" fmla="*/ 2 w 159"/>
                <a:gd name="T43" fmla="*/ 9 h 98"/>
                <a:gd name="T44" fmla="*/ 0 w 159"/>
                <a:gd name="T45" fmla="*/ 15 h 98"/>
                <a:gd name="T46" fmla="*/ 2 w 159"/>
                <a:gd name="T47" fmla="*/ 22 h 98"/>
                <a:gd name="T48" fmla="*/ 10 w 159"/>
                <a:gd name="T49" fmla="*/ 25 h 98"/>
                <a:gd name="T50" fmla="*/ 14 w 159"/>
                <a:gd name="T51" fmla="*/ 24 h 98"/>
                <a:gd name="T52" fmla="*/ 19 w 159"/>
                <a:gd name="T53" fmla="*/ 22 h 98"/>
                <a:gd name="T54" fmla="*/ 23 w 159"/>
                <a:gd name="T55" fmla="*/ 20 h 98"/>
                <a:gd name="T56" fmla="*/ 27 w 159"/>
                <a:gd name="T57" fmla="*/ 15 h 98"/>
                <a:gd name="T58" fmla="*/ 30 w 159"/>
                <a:gd name="T59" fmla="*/ 12 h 98"/>
                <a:gd name="T60" fmla="*/ 33 w 159"/>
                <a:gd name="T61" fmla="*/ 8 h 98"/>
                <a:gd name="T62" fmla="*/ 37 w 159"/>
                <a:gd name="T63" fmla="*/ 4 h 98"/>
                <a:gd name="T64" fmla="*/ 39 w 159"/>
                <a:gd name="T65" fmla="*/ 0 h 98"/>
                <a:gd name="T66" fmla="*/ 39 w 159"/>
                <a:gd name="T67" fmla="*/ 0 h 98"/>
                <a:gd name="T68" fmla="*/ 39 w 159"/>
                <a:gd name="T69" fmla="*/ 0 h 98"/>
                <a:gd name="T70" fmla="*/ 39 w 159"/>
                <a:gd name="T71" fmla="*/ 0 h 98"/>
                <a:gd name="T72" fmla="*/ 39 w 159"/>
                <a:gd name="T73" fmla="*/ 0 h 98"/>
                <a:gd name="T74" fmla="*/ 39 w 159"/>
                <a:gd name="T75" fmla="*/ 0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9"/>
                <a:gd name="T115" fmla="*/ 0 h 98"/>
                <a:gd name="T116" fmla="*/ 159 w 159"/>
                <a:gd name="T117" fmla="*/ 98 h 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9" h="98">
                  <a:moveTo>
                    <a:pt x="159" y="0"/>
                  </a:moveTo>
                  <a:lnTo>
                    <a:pt x="152" y="6"/>
                  </a:lnTo>
                  <a:lnTo>
                    <a:pt x="144" y="14"/>
                  </a:lnTo>
                  <a:lnTo>
                    <a:pt x="139" y="20"/>
                  </a:lnTo>
                  <a:lnTo>
                    <a:pt x="131" y="26"/>
                  </a:lnTo>
                  <a:lnTo>
                    <a:pt x="124" y="33"/>
                  </a:lnTo>
                  <a:lnTo>
                    <a:pt x="116" y="39"/>
                  </a:lnTo>
                  <a:lnTo>
                    <a:pt x="107" y="45"/>
                  </a:lnTo>
                  <a:lnTo>
                    <a:pt x="99" y="51"/>
                  </a:lnTo>
                  <a:lnTo>
                    <a:pt x="90" y="57"/>
                  </a:lnTo>
                  <a:lnTo>
                    <a:pt x="81" y="63"/>
                  </a:lnTo>
                  <a:lnTo>
                    <a:pt x="71" y="65"/>
                  </a:lnTo>
                  <a:lnTo>
                    <a:pt x="60" y="67"/>
                  </a:lnTo>
                  <a:lnTo>
                    <a:pt x="47" y="63"/>
                  </a:lnTo>
                  <a:lnTo>
                    <a:pt x="38" y="55"/>
                  </a:lnTo>
                  <a:lnTo>
                    <a:pt x="34" y="43"/>
                  </a:lnTo>
                  <a:lnTo>
                    <a:pt x="38" y="32"/>
                  </a:lnTo>
                  <a:lnTo>
                    <a:pt x="40" y="26"/>
                  </a:lnTo>
                  <a:lnTo>
                    <a:pt x="41" y="18"/>
                  </a:lnTo>
                  <a:lnTo>
                    <a:pt x="40" y="14"/>
                  </a:lnTo>
                  <a:lnTo>
                    <a:pt x="32" y="14"/>
                  </a:lnTo>
                  <a:lnTo>
                    <a:pt x="8" y="35"/>
                  </a:lnTo>
                  <a:lnTo>
                    <a:pt x="0" y="63"/>
                  </a:lnTo>
                  <a:lnTo>
                    <a:pt x="10" y="86"/>
                  </a:lnTo>
                  <a:lnTo>
                    <a:pt x="40" y="98"/>
                  </a:lnTo>
                  <a:lnTo>
                    <a:pt x="58" y="96"/>
                  </a:lnTo>
                  <a:lnTo>
                    <a:pt x="77" y="88"/>
                  </a:lnTo>
                  <a:lnTo>
                    <a:pt x="94" y="78"/>
                  </a:lnTo>
                  <a:lnTo>
                    <a:pt x="109" y="63"/>
                  </a:lnTo>
                  <a:lnTo>
                    <a:pt x="122" y="47"/>
                  </a:lnTo>
                  <a:lnTo>
                    <a:pt x="135" y="32"/>
                  </a:lnTo>
                  <a:lnTo>
                    <a:pt x="148" y="16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126"/>
            <p:cNvSpPr>
              <a:spLocks/>
            </p:cNvSpPr>
            <p:nvPr/>
          </p:nvSpPr>
          <p:spPr bwMode="auto">
            <a:xfrm>
              <a:off x="5328" y="3597"/>
              <a:ext cx="121" cy="95"/>
            </a:xfrm>
            <a:custGeom>
              <a:avLst/>
              <a:gdLst>
                <a:gd name="T0" fmla="*/ 0 w 241"/>
                <a:gd name="T1" fmla="*/ 5 h 189"/>
                <a:gd name="T2" fmla="*/ 4 w 241"/>
                <a:gd name="T3" fmla="*/ 9 h 189"/>
                <a:gd name="T4" fmla="*/ 7 w 241"/>
                <a:gd name="T5" fmla="*/ 14 h 189"/>
                <a:gd name="T6" fmla="*/ 11 w 241"/>
                <a:gd name="T7" fmla="*/ 18 h 189"/>
                <a:gd name="T8" fmla="*/ 14 w 241"/>
                <a:gd name="T9" fmla="*/ 23 h 189"/>
                <a:gd name="T10" fmla="*/ 17 w 241"/>
                <a:gd name="T11" fmla="*/ 27 h 189"/>
                <a:gd name="T12" fmla="*/ 20 w 241"/>
                <a:gd name="T13" fmla="*/ 32 h 189"/>
                <a:gd name="T14" fmla="*/ 24 w 241"/>
                <a:gd name="T15" fmla="*/ 36 h 189"/>
                <a:gd name="T16" fmla="*/ 27 w 241"/>
                <a:gd name="T17" fmla="*/ 40 h 189"/>
                <a:gd name="T18" fmla="*/ 29 w 241"/>
                <a:gd name="T19" fmla="*/ 42 h 189"/>
                <a:gd name="T20" fmla="*/ 32 w 241"/>
                <a:gd name="T21" fmla="*/ 44 h 189"/>
                <a:gd name="T22" fmla="*/ 34 w 241"/>
                <a:gd name="T23" fmla="*/ 46 h 189"/>
                <a:gd name="T24" fmla="*/ 37 w 241"/>
                <a:gd name="T25" fmla="*/ 47 h 189"/>
                <a:gd name="T26" fmla="*/ 40 w 241"/>
                <a:gd name="T27" fmla="*/ 48 h 189"/>
                <a:gd name="T28" fmla="*/ 42 w 241"/>
                <a:gd name="T29" fmla="*/ 48 h 189"/>
                <a:gd name="T30" fmla="*/ 45 w 241"/>
                <a:gd name="T31" fmla="*/ 47 h 189"/>
                <a:gd name="T32" fmla="*/ 47 w 241"/>
                <a:gd name="T33" fmla="*/ 46 h 189"/>
                <a:gd name="T34" fmla="*/ 51 w 241"/>
                <a:gd name="T35" fmla="*/ 42 h 189"/>
                <a:gd name="T36" fmla="*/ 54 w 241"/>
                <a:gd name="T37" fmla="*/ 37 h 189"/>
                <a:gd name="T38" fmla="*/ 57 w 241"/>
                <a:gd name="T39" fmla="*/ 31 h 189"/>
                <a:gd name="T40" fmla="*/ 59 w 241"/>
                <a:gd name="T41" fmla="*/ 25 h 189"/>
                <a:gd name="T42" fmla="*/ 60 w 241"/>
                <a:gd name="T43" fmla="*/ 18 h 189"/>
                <a:gd name="T44" fmla="*/ 61 w 241"/>
                <a:gd name="T45" fmla="*/ 12 h 189"/>
                <a:gd name="T46" fmla="*/ 60 w 241"/>
                <a:gd name="T47" fmla="*/ 6 h 189"/>
                <a:gd name="T48" fmla="*/ 58 w 241"/>
                <a:gd name="T49" fmla="*/ 1 h 189"/>
                <a:gd name="T50" fmla="*/ 57 w 241"/>
                <a:gd name="T51" fmla="*/ 0 h 189"/>
                <a:gd name="T52" fmla="*/ 55 w 241"/>
                <a:gd name="T53" fmla="*/ 1 h 189"/>
                <a:gd name="T54" fmla="*/ 55 w 241"/>
                <a:gd name="T55" fmla="*/ 3 h 189"/>
                <a:gd name="T56" fmla="*/ 54 w 241"/>
                <a:gd name="T57" fmla="*/ 4 h 189"/>
                <a:gd name="T58" fmla="*/ 55 w 241"/>
                <a:gd name="T59" fmla="*/ 8 h 189"/>
                <a:gd name="T60" fmla="*/ 55 w 241"/>
                <a:gd name="T61" fmla="*/ 14 h 189"/>
                <a:gd name="T62" fmla="*/ 54 w 241"/>
                <a:gd name="T63" fmla="*/ 21 h 189"/>
                <a:gd name="T64" fmla="*/ 54 w 241"/>
                <a:gd name="T65" fmla="*/ 27 h 189"/>
                <a:gd name="T66" fmla="*/ 52 w 241"/>
                <a:gd name="T67" fmla="*/ 33 h 189"/>
                <a:gd name="T68" fmla="*/ 49 w 241"/>
                <a:gd name="T69" fmla="*/ 38 h 189"/>
                <a:gd name="T70" fmla="*/ 46 w 241"/>
                <a:gd name="T71" fmla="*/ 42 h 189"/>
                <a:gd name="T72" fmla="*/ 41 w 241"/>
                <a:gd name="T73" fmla="*/ 43 h 189"/>
                <a:gd name="T74" fmla="*/ 38 w 241"/>
                <a:gd name="T75" fmla="*/ 43 h 189"/>
                <a:gd name="T76" fmla="*/ 35 w 241"/>
                <a:gd name="T77" fmla="*/ 42 h 189"/>
                <a:gd name="T78" fmla="*/ 32 w 241"/>
                <a:gd name="T79" fmla="*/ 40 h 189"/>
                <a:gd name="T80" fmla="*/ 29 w 241"/>
                <a:gd name="T81" fmla="*/ 37 h 189"/>
                <a:gd name="T82" fmla="*/ 27 w 241"/>
                <a:gd name="T83" fmla="*/ 35 h 189"/>
                <a:gd name="T84" fmla="*/ 25 w 241"/>
                <a:gd name="T85" fmla="*/ 32 h 189"/>
                <a:gd name="T86" fmla="*/ 22 w 241"/>
                <a:gd name="T87" fmla="*/ 29 h 189"/>
                <a:gd name="T88" fmla="*/ 20 w 241"/>
                <a:gd name="T89" fmla="*/ 26 h 189"/>
                <a:gd name="T90" fmla="*/ 18 w 241"/>
                <a:gd name="T91" fmla="*/ 23 h 189"/>
                <a:gd name="T92" fmla="*/ 16 w 241"/>
                <a:gd name="T93" fmla="*/ 20 h 189"/>
                <a:gd name="T94" fmla="*/ 13 w 241"/>
                <a:gd name="T95" fmla="*/ 18 h 189"/>
                <a:gd name="T96" fmla="*/ 11 w 241"/>
                <a:gd name="T97" fmla="*/ 15 h 189"/>
                <a:gd name="T98" fmla="*/ 8 w 241"/>
                <a:gd name="T99" fmla="*/ 12 h 189"/>
                <a:gd name="T100" fmla="*/ 5 w 241"/>
                <a:gd name="T101" fmla="*/ 10 h 189"/>
                <a:gd name="T102" fmla="*/ 3 w 241"/>
                <a:gd name="T103" fmla="*/ 7 h 189"/>
                <a:gd name="T104" fmla="*/ 0 w 241"/>
                <a:gd name="T105" fmla="*/ 5 h 189"/>
                <a:gd name="T106" fmla="*/ 0 w 241"/>
                <a:gd name="T107" fmla="*/ 5 h 189"/>
                <a:gd name="T108" fmla="*/ 0 w 241"/>
                <a:gd name="T109" fmla="*/ 5 h 189"/>
                <a:gd name="T110" fmla="*/ 0 w 241"/>
                <a:gd name="T111" fmla="*/ 5 h 189"/>
                <a:gd name="T112" fmla="*/ 0 w 241"/>
                <a:gd name="T113" fmla="*/ 5 h 189"/>
                <a:gd name="T114" fmla="*/ 0 w 241"/>
                <a:gd name="T115" fmla="*/ 5 h 18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1"/>
                <a:gd name="T175" fmla="*/ 0 h 189"/>
                <a:gd name="T176" fmla="*/ 241 w 241"/>
                <a:gd name="T177" fmla="*/ 189 h 18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1" h="189">
                  <a:moveTo>
                    <a:pt x="0" y="18"/>
                  </a:moveTo>
                  <a:lnTo>
                    <a:pt x="13" y="35"/>
                  </a:lnTo>
                  <a:lnTo>
                    <a:pt x="28" y="53"/>
                  </a:lnTo>
                  <a:lnTo>
                    <a:pt x="41" y="72"/>
                  </a:lnTo>
                  <a:lnTo>
                    <a:pt x="54" y="90"/>
                  </a:lnTo>
                  <a:lnTo>
                    <a:pt x="67" y="108"/>
                  </a:lnTo>
                  <a:lnTo>
                    <a:pt x="80" y="125"/>
                  </a:lnTo>
                  <a:lnTo>
                    <a:pt x="93" y="143"/>
                  </a:lnTo>
                  <a:lnTo>
                    <a:pt x="108" y="160"/>
                  </a:lnTo>
                  <a:lnTo>
                    <a:pt x="115" y="168"/>
                  </a:lnTo>
                  <a:lnTo>
                    <a:pt x="125" y="176"/>
                  </a:lnTo>
                  <a:lnTo>
                    <a:pt x="134" y="182"/>
                  </a:lnTo>
                  <a:lnTo>
                    <a:pt x="145" y="185"/>
                  </a:lnTo>
                  <a:lnTo>
                    <a:pt x="157" y="189"/>
                  </a:lnTo>
                  <a:lnTo>
                    <a:pt x="166" y="189"/>
                  </a:lnTo>
                  <a:lnTo>
                    <a:pt x="177" y="187"/>
                  </a:lnTo>
                  <a:lnTo>
                    <a:pt x="187" y="182"/>
                  </a:lnTo>
                  <a:lnTo>
                    <a:pt x="201" y="166"/>
                  </a:lnTo>
                  <a:lnTo>
                    <a:pt x="215" y="146"/>
                  </a:lnTo>
                  <a:lnTo>
                    <a:pt x="226" y="123"/>
                  </a:lnTo>
                  <a:lnTo>
                    <a:pt x="233" y="98"/>
                  </a:lnTo>
                  <a:lnTo>
                    <a:pt x="239" y="72"/>
                  </a:lnTo>
                  <a:lnTo>
                    <a:pt x="241" y="47"/>
                  </a:lnTo>
                  <a:lnTo>
                    <a:pt x="237" y="22"/>
                  </a:lnTo>
                  <a:lnTo>
                    <a:pt x="230" y="2"/>
                  </a:lnTo>
                  <a:lnTo>
                    <a:pt x="226" y="0"/>
                  </a:lnTo>
                  <a:lnTo>
                    <a:pt x="220" y="2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8" y="32"/>
                  </a:lnTo>
                  <a:lnTo>
                    <a:pt x="218" y="55"/>
                  </a:lnTo>
                  <a:lnTo>
                    <a:pt x="216" y="82"/>
                  </a:lnTo>
                  <a:lnTo>
                    <a:pt x="213" y="108"/>
                  </a:lnTo>
                  <a:lnTo>
                    <a:pt x="207" y="131"/>
                  </a:lnTo>
                  <a:lnTo>
                    <a:pt x="196" y="152"/>
                  </a:lnTo>
                  <a:lnTo>
                    <a:pt x="183" y="166"/>
                  </a:lnTo>
                  <a:lnTo>
                    <a:pt x="164" y="172"/>
                  </a:lnTo>
                  <a:lnTo>
                    <a:pt x="151" y="170"/>
                  </a:lnTo>
                  <a:lnTo>
                    <a:pt x="138" y="166"/>
                  </a:lnTo>
                  <a:lnTo>
                    <a:pt x="127" y="158"/>
                  </a:lnTo>
                  <a:lnTo>
                    <a:pt x="115" y="148"/>
                  </a:lnTo>
                  <a:lnTo>
                    <a:pt x="106" y="137"/>
                  </a:lnTo>
                  <a:lnTo>
                    <a:pt x="97" y="125"/>
                  </a:lnTo>
                  <a:lnTo>
                    <a:pt x="87" y="113"/>
                  </a:lnTo>
                  <a:lnTo>
                    <a:pt x="80" y="104"/>
                  </a:lnTo>
                  <a:lnTo>
                    <a:pt x="71" y="92"/>
                  </a:lnTo>
                  <a:lnTo>
                    <a:pt x="61" y="80"/>
                  </a:lnTo>
                  <a:lnTo>
                    <a:pt x="52" y="69"/>
                  </a:lnTo>
                  <a:lnTo>
                    <a:pt x="41" y="59"/>
                  </a:lnTo>
                  <a:lnTo>
                    <a:pt x="31" y="47"/>
                  </a:lnTo>
                  <a:lnTo>
                    <a:pt x="20" y="37"/>
                  </a:lnTo>
                  <a:lnTo>
                    <a:pt x="9" y="2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127"/>
            <p:cNvSpPr>
              <a:spLocks/>
            </p:cNvSpPr>
            <p:nvPr/>
          </p:nvSpPr>
          <p:spPr bwMode="auto">
            <a:xfrm>
              <a:off x="5229" y="3561"/>
              <a:ext cx="25" cy="73"/>
            </a:xfrm>
            <a:custGeom>
              <a:avLst/>
              <a:gdLst>
                <a:gd name="T0" fmla="*/ 0 w 49"/>
                <a:gd name="T1" fmla="*/ 0 h 146"/>
                <a:gd name="T2" fmla="*/ 3 w 49"/>
                <a:gd name="T3" fmla="*/ 5 h 146"/>
                <a:gd name="T4" fmla="*/ 5 w 49"/>
                <a:gd name="T5" fmla="*/ 9 h 146"/>
                <a:gd name="T6" fmla="*/ 7 w 49"/>
                <a:gd name="T7" fmla="*/ 13 h 146"/>
                <a:gd name="T8" fmla="*/ 9 w 49"/>
                <a:gd name="T9" fmla="*/ 18 h 146"/>
                <a:gd name="T10" fmla="*/ 9 w 49"/>
                <a:gd name="T11" fmla="*/ 24 h 146"/>
                <a:gd name="T12" fmla="*/ 8 w 49"/>
                <a:gd name="T13" fmla="*/ 27 h 146"/>
                <a:gd name="T14" fmla="*/ 7 w 49"/>
                <a:gd name="T15" fmla="*/ 31 h 146"/>
                <a:gd name="T16" fmla="*/ 4 w 49"/>
                <a:gd name="T17" fmla="*/ 36 h 146"/>
                <a:gd name="T18" fmla="*/ 4 w 49"/>
                <a:gd name="T19" fmla="*/ 37 h 146"/>
                <a:gd name="T20" fmla="*/ 4 w 49"/>
                <a:gd name="T21" fmla="*/ 37 h 146"/>
                <a:gd name="T22" fmla="*/ 5 w 49"/>
                <a:gd name="T23" fmla="*/ 37 h 146"/>
                <a:gd name="T24" fmla="*/ 5 w 49"/>
                <a:gd name="T25" fmla="*/ 36 h 146"/>
                <a:gd name="T26" fmla="*/ 7 w 49"/>
                <a:gd name="T27" fmla="*/ 33 h 146"/>
                <a:gd name="T28" fmla="*/ 10 w 49"/>
                <a:gd name="T29" fmla="*/ 29 h 146"/>
                <a:gd name="T30" fmla="*/ 12 w 49"/>
                <a:gd name="T31" fmla="*/ 26 h 146"/>
                <a:gd name="T32" fmla="*/ 13 w 49"/>
                <a:gd name="T33" fmla="*/ 22 h 146"/>
                <a:gd name="T34" fmla="*/ 12 w 49"/>
                <a:gd name="T35" fmla="*/ 19 h 146"/>
                <a:gd name="T36" fmla="*/ 11 w 49"/>
                <a:gd name="T37" fmla="*/ 17 h 146"/>
                <a:gd name="T38" fmla="*/ 9 w 49"/>
                <a:gd name="T39" fmla="*/ 13 h 146"/>
                <a:gd name="T40" fmla="*/ 8 w 49"/>
                <a:gd name="T41" fmla="*/ 10 h 146"/>
                <a:gd name="T42" fmla="*/ 6 w 49"/>
                <a:gd name="T43" fmla="*/ 7 h 146"/>
                <a:gd name="T44" fmla="*/ 4 w 49"/>
                <a:gd name="T45" fmla="*/ 5 h 146"/>
                <a:gd name="T46" fmla="*/ 2 w 49"/>
                <a:gd name="T47" fmla="*/ 2 h 146"/>
                <a:gd name="T48" fmla="*/ 0 w 49"/>
                <a:gd name="T49" fmla="*/ 0 h 146"/>
                <a:gd name="T50" fmla="*/ 0 w 49"/>
                <a:gd name="T51" fmla="*/ 0 h 146"/>
                <a:gd name="T52" fmla="*/ 0 w 49"/>
                <a:gd name="T53" fmla="*/ 0 h 146"/>
                <a:gd name="T54" fmla="*/ 0 w 49"/>
                <a:gd name="T55" fmla="*/ 0 h 146"/>
                <a:gd name="T56" fmla="*/ 0 w 49"/>
                <a:gd name="T57" fmla="*/ 0 h 146"/>
                <a:gd name="T58" fmla="*/ 0 w 49"/>
                <a:gd name="T59" fmla="*/ 0 h 1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9"/>
                <a:gd name="T91" fmla="*/ 0 h 146"/>
                <a:gd name="T92" fmla="*/ 49 w 49"/>
                <a:gd name="T93" fmla="*/ 146 h 1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9" h="146">
                  <a:moveTo>
                    <a:pt x="0" y="0"/>
                  </a:moveTo>
                  <a:lnTo>
                    <a:pt x="10" y="18"/>
                  </a:lnTo>
                  <a:lnTo>
                    <a:pt x="19" y="37"/>
                  </a:lnTo>
                  <a:lnTo>
                    <a:pt x="27" y="55"/>
                  </a:lnTo>
                  <a:lnTo>
                    <a:pt x="34" y="74"/>
                  </a:lnTo>
                  <a:lnTo>
                    <a:pt x="36" y="96"/>
                  </a:lnTo>
                  <a:lnTo>
                    <a:pt x="32" y="111"/>
                  </a:lnTo>
                  <a:lnTo>
                    <a:pt x="25" y="127"/>
                  </a:lnTo>
                  <a:lnTo>
                    <a:pt x="15" y="144"/>
                  </a:lnTo>
                  <a:lnTo>
                    <a:pt x="14" y="146"/>
                  </a:lnTo>
                  <a:lnTo>
                    <a:pt x="15" y="146"/>
                  </a:lnTo>
                  <a:lnTo>
                    <a:pt x="17" y="146"/>
                  </a:lnTo>
                  <a:lnTo>
                    <a:pt x="19" y="144"/>
                  </a:lnTo>
                  <a:lnTo>
                    <a:pt x="28" y="131"/>
                  </a:lnTo>
                  <a:lnTo>
                    <a:pt x="38" y="117"/>
                  </a:lnTo>
                  <a:lnTo>
                    <a:pt x="45" y="104"/>
                  </a:lnTo>
                  <a:lnTo>
                    <a:pt x="49" y="88"/>
                  </a:lnTo>
                  <a:lnTo>
                    <a:pt x="47" y="76"/>
                  </a:lnTo>
                  <a:lnTo>
                    <a:pt x="42" y="65"/>
                  </a:lnTo>
                  <a:lnTo>
                    <a:pt x="36" y="53"/>
                  </a:lnTo>
                  <a:lnTo>
                    <a:pt x="30" y="43"/>
                  </a:lnTo>
                  <a:lnTo>
                    <a:pt x="23" y="31"/>
                  </a:lnTo>
                  <a:lnTo>
                    <a:pt x="15" y="22"/>
                  </a:lnTo>
                  <a:lnTo>
                    <a:pt x="8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128"/>
            <p:cNvSpPr>
              <a:spLocks/>
            </p:cNvSpPr>
            <p:nvPr/>
          </p:nvSpPr>
          <p:spPr bwMode="auto">
            <a:xfrm>
              <a:off x="5238" y="3604"/>
              <a:ext cx="78" cy="42"/>
            </a:xfrm>
            <a:custGeom>
              <a:avLst/>
              <a:gdLst>
                <a:gd name="T0" fmla="*/ 0 w 157"/>
                <a:gd name="T1" fmla="*/ 5 h 84"/>
                <a:gd name="T2" fmla="*/ 1 w 157"/>
                <a:gd name="T3" fmla="*/ 10 h 84"/>
                <a:gd name="T4" fmla="*/ 2 w 157"/>
                <a:gd name="T5" fmla="*/ 12 h 84"/>
                <a:gd name="T6" fmla="*/ 4 w 157"/>
                <a:gd name="T7" fmla="*/ 15 h 84"/>
                <a:gd name="T8" fmla="*/ 7 w 157"/>
                <a:gd name="T9" fmla="*/ 17 h 84"/>
                <a:gd name="T10" fmla="*/ 10 w 157"/>
                <a:gd name="T11" fmla="*/ 19 h 84"/>
                <a:gd name="T12" fmla="*/ 13 w 157"/>
                <a:gd name="T13" fmla="*/ 20 h 84"/>
                <a:gd name="T14" fmla="*/ 16 w 157"/>
                <a:gd name="T15" fmla="*/ 21 h 84"/>
                <a:gd name="T16" fmla="*/ 20 w 157"/>
                <a:gd name="T17" fmla="*/ 21 h 84"/>
                <a:gd name="T18" fmla="*/ 24 w 157"/>
                <a:gd name="T19" fmla="*/ 21 h 84"/>
                <a:gd name="T20" fmla="*/ 27 w 157"/>
                <a:gd name="T21" fmla="*/ 20 h 84"/>
                <a:gd name="T22" fmla="*/ 30 w 157"/>
                <a:gd name="T23" fmla="*/ 18 h 84"/>
                <a:gd name="T24" fmla="*/ 32 w 157"/>
                <a:gd name="T25" fmla="*/ 15 h 84"/>
                <a:gd name="T26" fmla="*/ 34 w 157"/>
                <a:gd name="T27" fmla="*/ 13 h 84"/>
                <a:gd name="T28" fmla="*/ 36 w 157"/>
                <a:gd name="T29" fmla="*/ 10 h 84"/>
                <a:gd name="T30" fmla="*/ 38 w 157"/>
                <a:gd name="T31" fmla="*/ 6 h 84"/>
                <a:gd name="T32" fmla="*/ 39 w 157"/>
                <a:gd name="T33" fmla="*/ 3 h 84"/>
                <a:gd name="T34" fmla="*/ 39 w 157"/>
                <a:gd name="T35" fmla="*/ 1 h 84"/>
                <a:gd name="T36" fmla="*/ 38 w 157"/>
                <a:gd name="T37" fmla="*/ 0 h 84"/>
                <a:gd name="T38" fmla="*/ 36 w 157"/>
                <a:gd name="T39" fmla="*/ 0 h 84"/>
                <a:gd name="T40" fmla="*/ 35 w 157"/>
                <a:gd name="T41" fmla="*/ 1 h 84"/>
                <a:gd name="T42" fmla="*/ 31 w 157"/>
                <a:gd name="T43" fmla="*/ 5 h 84"/>
                <a:gd name="T44" fmla="*/ 27 w 157"/>
                <a:gd name="T45" fmla="*/ 9 h 84"/>
                <a:gd name="T46" fmla="*/ 23 w 157"/>
                <a:gd name="T47" fmla="*/ 11 h 84"/>
                <a:gd name="T48" fmla="*/ 17 w 157"/>
                <a:gd name="T49" fmla="*/ 13 h 84"/>
                <a:gd name="T50" fmla="*/ 12 w 157"/>
                <a:gd name="T51" fmla="*/ 14 h 84"/>
                <a:gd name="T52" fmla="*/ 7 w 157"/>
                <a:gd name="T53" fmla="*/ 13 h 84"/>
                <a:gd name="T54" fmla="*/ 3 w 157"/>
                <a:gd name="T55" fmla="*/ 11 h 84"/>
                <a:gd name="T56" fmla="*/ 0 w 157"/>
                <a:gd name="T57" fmla="*/ 5 h 84"/>
                <a:gd name="T58" fmla="*/ 0 w 157"/>
                <a:gd name="T59" fmla="*/ 5 h 84"/>
                <a:gd name="T60" fmla="*/ 0 w 157"/>
                <a:gd name="T61" fmla="*/ 5 h 84"/>
                <a:gd name="T62" fmla="*/ 0 w 157"/>
                <a:gd name="T63" fmla="*/ 5 h 84"/>
                <a:gd name="T64" fmla="*/ 0 w 157"/>
                <a:gd name="T65" fmla="*/ 5 h 84"/>
                <a:gd name="T66" fmla="*/ 0 w 157"/>
                <a:gd name="T67" fmla="*/ 5 h 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7"/>
                <a:gd name="T103" fmla="*/ 0 h 84"/>
                <a:gd name="T104" fmla="*/ 157 w 157"/>
                <a:gd name="T105" fmla="*/ 84 h 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7" h="84">
                  <a:moveTo>
                    <a:pt x="0" y="23"/>
                  </a:moveTo>
                  <a:lnTo>
                    <a:pt x="4" y="37"/>
                  </a:lnTo>
                  <a:lnTo>
                    <a:pt x="10" y="49"/>
                  </a:lnTo>
                  <a:lnTo>
                    <a:pt x="19" y="60"/>
                  </a:lnTo>
                  <a:lnTo>
                    <a:pt x="28" y="68"/>
                  </a:lnTo>
                  <a:lnTo>
                    <a:pt x="40" y="74"/>
                  </a:lnTo>
                  <a:lnTo>
                    <a:pt x="53" y="78"/>
                  </a:lnTo>
                  <a:lnTo>
                    <a:pt x="66" y="82"/>
                  </a:lnTo>
                  <a:lnTo>
                    <a:pt x="81" y="84"/>
                  </a:lnTo>
                  <a:lnTo>
                    <a:pt x="96" y="84"/>
                  </a:lnTo>
                  <a:lnTo>
                    <a:pt x="109" y="80"/>
                  </a:lnTo>
                  <a:lnTo>
                    <a:pt x="120" y="72"/>
                  </a:lnTo>
                  <a:lnTo>
                    <a:pt x="131" y="62"/>
                  </a:lnTo>
                  <a:lnTo>
                    <a:pt x="139" y="53"/>
                  </a:lnTo>
                  <a:lnTo>
                    <a:pt x="146" y="39"/>
                  </a:lnTo>
                  <a:lnTo>
                    <a:pt x="152" y="27"/>
                  </a:lnTo>
                  <a:lnTo>
                    <a:pt x="157" y="14"/>
                  </a:lnTo>
                  <a:lnTo>
                    <a:pt x="157" y="4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40" y="6"/>
                  </a:lnTo>
                  <a:lnTo>
                    <a:pt x="127" y="21"/>
                  </a:lnTo>
                  <a:lnTo>
                    <a:pt x="111" y="35"/>
                  </a:lnTo>
                  <a:lnTo>
                    <a:pt x="92" y="47"/>
                  </a:lnTo>
                  <a:lnTo>
                    <a:pt x="71" y="55"/>
                  </a:lnTo>
                  <a:lnTo>
                    <a:pt x="51" y="57"/>
                  </a:lnTo>
                  <a:lnTo>
                    <a:pt x="30" y="53"/>
                  </a:lnTo>
                  <a:lnTo>
                    <a:pt x="15" y="4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129"/>
            <p:cNvSpPr>
              <a:spLocks/>
            </p:cNvSpPr>
            <p:nvPr/>
          </p:nvSpPr>
          <p:spPr bwMode="auto">
            <a:xfrm>
              <a:off x="5341" y="3609"/>
              <a:ext cx="57" cy="39"/>
            </a:xfrm>
            <a:custGeom>
              <a:avLst/>
              <a:gdLst>
                <a:gd name="T0" fmla="*/ 0 w 114"/>
                <a:gd name="T1" fmla="*/ 1 h 78"/>
                <a:gd name="T2" fmla="*/ 2 w 114"/>
                <a:gd name="T3" fmla="*/ 1 h 78"/>
                <a:gd name="T4" fmla="*/ 5 w 114"/>
                <a:gd name="T5" fmla="*/ 1 h 78"/>
                <a:gd name="T6" fmla="*/ 6 w 114"/>
                <a:gd name="T7" fmla="*/ 2 h 78"/>
                <a:gd name="T8" fmla="*/ 8 w 114"/>
                <a:gd name="T9" fmla="*/ 2 h 78"/>
                <a:gd name="T10" fmla="*/ 10 w 114"/>
                <a:gd name="T11" fmla="*/ 3 h 78"/>
                <a:gd name="T12" fmla="*/ 12 w 114"/>
                <a:gd name="T13" fmla="*/ 5 h 78"/>
                <a:gd name="T14" fmla="*/ 13 w 114"/>
                <a:gd name="T15" fmla="*/ 6 h 78"/>
                <a:gd name="T16" fmla="*/ 14 w 114"/>
                <a:gd name="T17" fmla="*/ 7 h 78"/>
                <a:gd name="T18" fmla="*/ 18 w 114"/>
                <a:gd name="T19" fmla="*/ 10 h 78"/>
                <a:gd name="T20" fmla="*/ 21 w 114"/>
                <a:gd name="T21" fmla="*/ 13 h 78"/>
                <a:gd name="T22" fmla="*/ 25 w 114"/>
                <a:gd name="T23" fmla="*/ 17 h 78"/>
                <a:gd name="T24" fmla="*/ 28 w 114"/>
                <a:gd name="T25" fmla="*/ 20 h 78"/>
                <a:gd name="T26" fmla="*/ 28 w 114"/>
                <a:gd name="T27" fmla="*/ 20 h 78"/>
                <a:gd name="T28" fmla="*/ 28 w 114"/>
                <a:gd name="T29" fmla="*/ 19 h 78"/>
                <a:gd name="T30" fmla="*/ 29 w 114"/>
                <a:gd name="T31" fmla="*/ 19 h 78"/>
                <a:gd name="T32" fmla="*/ 29 w 114"/>
                <a:gd name="T33" fmla="*/ 18 h 78"/>
                <a:gd name="T34" fmla="*/ 26 w 114"/>
                <a:gd name="T35" fmla="*/ 15 h 78"/>
                <a:gd name="T36" fmla="*/ 23 w 114"/>
                <a:gd name="T37" fmla="*/ 11 h 78"/>
                <a:gd name="T38" fmla="*/ 19 w 114"/>
                <a:gd name="T39" fmla="*/ 9 h 78"/>
                <a:gd name="T40" fmla="*/ 15 w 114"/>
                <a:gd name="T41" fmla="*/ 5 h 78"/>
                <a:gd name="T42" fmla="*/ 12 w 114"/>
                <a:gd name="T43" fmla="*/ 2 h 78"/>
                <a:gd name="T44" fmla="*/ 9 w 114"/>
                <a:gd name="T45" fmla="*/ 1 h 78"/>
                <a:gd name="T46" fmla="*/ 5 w 114"/>
                <a:gd name="T47" fmla="*/ 0 h 78"/>
                <a:gd name="T48" fmla="*/ 0 w 114"/>
                <a:gd name="T49" fmla="*/ 1 h 78"/>
                <a:gd name="T50" fmla="*/ 0 w 114"/>
                <a:gd name="T51" fmla="*/ 1 h 78"/>
                <a:gd name="T52" fmla="*/ 0 w 114"/>
                <a:gd name="T53" fmla="*/ 1 h 78"/>
                <a:gd name="T54" fmla="*/ 0 w 114"/>
                <a:gd name="T55" fmla="*/ 1 h 78"/>
                <a:gd name="T56" fmla="*/ 0 w 114"/>
                <a:gd name="T57" fmla="*/ 1 h 78"/>
                <a:gd name="T58" fmla="*/ 0 w 114"/>
                <a:gd name="T59" fmla="*/ 1 h 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78"/>
                <a:gd name="T92" fmla="*/ 114 w 114"/>
                <a:gd name="T93" fmla="*/ 78 h 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78">
                  <a:moveTo>
                    <a:pt x="0" y="4"/>
                  </a:moveTo>
                  <a:lnTo>
                    <a:pt x="7" y="4"/>
                  </a:lnTo>
                  <a:lnTo>
                    <a:pt x="17" y="4"/>
                  </a:lnTo>
                  <a:lnTo>
                    <a:pt x="24" y="8"/>
                  </a:lnTo>
                  <a:lnTo>
                    <a:pt x="32" y="11"/>
                  </a:lnTo>
                  <a:lnTo>
                    <a:pt x="37" y="15"/>
                  </a:lnTo>
                  <a:lnTo>
                    <a:pt x="45" y="21"/>
                  </a:lnTo>
                  <a:lnTo>
                    <a:pt x="52" y="25"/>
                  </a:lnTo>
                  <a:lnTo>
                    <a:pt x="58" y="31"/>
                  </a:lnTo>
                  <a:lnTo>
                    <a:pt x="71" y="43"/>
                  </a:lnTo>
                  <a:lnTo>
                    <a:pt x="84" y="54"/>
                  </a:lnTo>
                  <a:lnTo>
                    <a:pt x="97" y="66"/>
                  </a:lnTo>
                  <a:lnTo>
                    <a:pt x="110" y="78"/>
                  </a:lnTo>
                  <a:lnTo>
                    <a:pt x="112" y="76"/>
                  </a:lnTo>
                  <a:lnTo>
                    <a:pt x="114" y="74"/>
                  </a:lnTo>
                  <a:lnTo>
                    <a:pt x="114" y="72"/>
                  </a:lnTo>
                  <a:lnTo>
                    <a:pt x="103" y="60"/>
                  </a:lnTo>
                  <a:lnTo>
                    <a:pt x="91" y="47"/>
                  </a:lnTo>
                  <a:lnTo>
                    <a:pt x="76" y="35"/>
                  </a:lnTo>
                  <a:lnTo>
                    <a:pt x="63" y="21"/>
                  </a:lnTo>
                  <a:lnTo>
                    <a:pt x="48" y="11"/>
                  </a:lnTo>
                  <a:lnTo>
                    <a:pt x="33" y="4"/>
                  </a:lnTo>
                  <a:lnTo>
                    <a:pt x="17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130"/>
            <p:cNvSpPr>
              <a:spLocks/>
            </p:cNvSpPr>
            <p:nvPr/>
          </p:nvSpPr>
          <p:spPr bwMode="auto">
            <a:xfrm>
              <a:off x="5209" y="3615"/>
              <a:ext cx="38" cy="173"/>
            </a:xfrm>
            <a:custGeom>
              <a:avLst/>
              <a:gdLst>
                <a:gd name="T0" fmla="*/ 18 w 77"/>
                <a:gd name="T1" fmla="*/ 0 h 347"/>
                <a:gd name="T2" fmla="*/ 12 w 77"/>
                <a:gd name="T3" fmla="*/ 10 h 347"/>
                <a:gd name="T4" fmla="*/ 8 w 77"/>
                <a:gd name="T5" fmla="*/ 20 h 347"/>
                <a:gd name="T6" fmla="*/ 4 w 77"/>
                <a:gd name="T7" fmla="*/ 30 h 347"/>
                <a:gd name="T8" fmla="*/ 2 w 77"/>
                <a:gd name="T9" fmla="*/ 41 h 347"/>
                <a:gd name="T10" fmla="*/ 0 w 77"/>
                <a:gd name="T11" fmla="*/ 51 h 347"/>
                <a:gd name="T12" fmla="*/ 0 w 77"/>
                <a:gd name="T13" fmla="*/ 63 h 347"/>
                <a:gd name="T14" fmla="*/ 1 w 77"/>
                <a:gd name="T15" fmla="*/ 74 h 347"/>
                <a:gd name="T16" fmla="*/ 3 w 77"/>
                <a:gd name="T17" fmla="*/ 86 h 347"/>
                <a:gd name="T18" fmla="*/ 3 w 77"/>
                <a:gd name="T19" fmla="*/ 86 h 347"/>
                <a:gd name="T20" fmla="*/ 3 w 77"/>
                <a:gd name="T21" fmla="*/ 86 h 347"/>
                <a:gd name="T22" fmla="*/ 4 w 77"/>
                <a:gd name="T23" fmla="*/ 85 h 347"/>
                <a:gd name="T24" fmla="*/ 4 w 77"/>
                <a:gd name="T25" fmla="*/ 84 h 347"/>
                <a:gd name="T26" fmla="*/ 3 w 77"/>
                <a:gd name="T27" fmla="*/ 74 h 347"/>
                <a:gd name="T28" fmla="*/ 3 w 77"/>
                <a:gd name="T29" fmla="*/ 63 h 347"/>
                <a:gd name="T30" fmla="*/ 2 w 77"/>
                <a:gd name="T31" fmla="*/ 53 h 347"/>
                <a:gd name="T32" fmla="*/ 3 w 77"/>
                <a:gd name="T33" fmla="*/ 42 h 347"/>
                <a:gd name="T34" fmla="*/ 3 w 77"/>
                <a:gd name="T35" fmla="*/ 36 h 347"/>
                <a:gd name="T36" fmla="*/ 4 w 77"/>
                <a:gd name="T37" fmla="*/ 31 h 347"/>
                <a:gd name="T38" fmla="*/ 6 w 77"/>
                <a:gd name="T39" fmla="*/ 26 h 347"/>
                <a:gd name="T40" fmla="*/ 8 w 77"/>
                <a:gd name="T41" fmla="*/ 20 h 347"/>
                <a:gd name="T42" fmla="*/ 10 w 77"/>
                <a:gd name="T43" fmla="*/ 15 h 347"/>
                <a:gd name="T44" fmla="*/ 13 w 77"/>
                <a:gd name="T45" fmla="*/ 9 h 347"/>
                <a:gd name="T46" fmla="*/ 16 w 77"/>
                <a:gd name="T47" fmla="*/ 5 h 347"/>
                <a:gd name="T48" fmla="*/ 19 w 77"/>
                <a:gd name="T49" fmla="*/ 0 h 347"/>
                <a:gd name="T50" fmla="*/ 19 w 77"/>
                <a:gd name="T51" fmla="*/ 0 h 347"/>
                <a:gd name="T52" fmla="*/ 19 w 77"/>
                <a:gd name="T53" fmla="*/ 0 h 347"/>
                <a:gd name="T54" fmla="*/ 19 w 77"/>
                <a:gd name="T55" fmla="*/ 0 h 347"/>
                <a:gd name="T56" fmla="*/ 18 w 77"/>
                <a:gd name="T57" fmla="*/ 0 h 347"/>
                <a:gd name="T58" fmla="*/ 18 w 77"/>
                <a:gd name="T59" fmla="*/ 0 h 3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7"/>
                <a:gd name="T91" fmla="*/ 0 h 347"/>
                <a:gd name="T92" fmla="*/ 77 w 77"/>
                <a:gd name="T93" fmla="*/ 347 h 34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7" h="347">
                  <a:moveTo>
                    <a:pt x="75" y="0"/>
                  </a:moveTo>
                  <a:lnTo>
                    <a:pt x="51" y="41"/>
                  </a:lnTo>
                  <a:lnTo>
                    <a:pt x="32" y="82"/>
                  </a:lnTo>
                  <a:lnTo>
                    <a:pt x="17" y="123"/>
                  </a:lnTo>
                  <a:lnTo>
                    <a:pt x="8" y="164"/>
                  </a:lnTo>
                  <a:lnTo>
                    <a:pt x="2" y="207"/>
                  </a:lnTo>
                  <a:lnTo>
                    <a:pt x="0" y="252"/>
                  </a:lnTo>
                  <a:lnTo>
                    <a:pt x="4" y="297"/>
                  </a:lnTo>
                  <a:lnTo>
                    <a:pt x="12" y="345"/>
                  </a:lnTo>
                  <a:lnTo>
                    <a:pt x="13" y="347"/>
                  </a:lnTo>
                  <a:lnTo>
                    <a:pt x="15" y="345"/>
                  </a:lnTo>
                  <a:lnTo>
                    <a:pt x="19" y="343"/>
                  </a:lnTo>
                  <a:lnTo>
                    <a:pt x="19" y="339"/>
                  </a:lnTo>
                  <a:lnTo>
                    <a:pt x="15" y="297"/>
                  </a:lnTo>
                  <a:lnTo>
                    <a:pt x="12" y="254"/>
                  </a:lnTo>
                  <a:lnTo>
                    <a:pt x="10" y="213"/>
                  </a:lnTo>
                  <a:lnTo>
                    <a:pt x="12" y="170"/>
                  </a:lnTo>
                  <a:lnTo>
                    <a:pt x="15" y="147"/>
                  </a:lnTo>
                  <a:lnTo>
                    <a:pt x="19" y="125"/>
                  </a:lnTo>
                  <a:lnTo>
                    <a:pt x="26" y="104"/>
                  </a:lnTo>
                  <a:lnTo>
                    <a:pt x="34" y="82"/>
                  </a:lnTo>
                  <a:lnTo>
                    <a:pt x="43" y="61"/>
                  </a:lnTo>
                  <a:lnTo>
                    <a:pt x="55" y="39"/>
                  </a:lnTo>
                  <a:lnTo>
                    <a:pt x="66" y="20"/>
                  </a:lnTo>
                  <a:lnTo>
                    <a:pt x="77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131"/>
            <p:cNvSpPr>
              <a:spLocks/>
            </p:cNvSpPr>
            <p:nvPr/>
          </p:nvSpPr>
          <p:spPr bwMode="auto">
            <a:xfrm>
              <a:off x="5114" y="3696"/>
              <a:ext cx="93" cy="102"/>
            </a:xfrm>
            <a:custGeom>
              <a:avLst/>
              <a:gdLst>
                <a:gd name="T0" fmla="*/ 23 w 186"/>
                <a:gd name="T1" fmla="*/ 0 h 205"/>
                <a:gd name="T2" fmla="*/ 21 w 186"/>
                <a:gd name="T3" fmla="*/ 3 h 205"/>
                <a:gd name="T4" fmla="*/ 18 w 186"/>
                <a:gd name="T5" fmla="*/ 6 h 205"/>
                <a:gd name="T6" fmla="*/ 15 w 186"/>
                <a:gd name="T7" fmla="*/ 9 h 205"/>
                <a:gd name="T8" fmla="*/ 12 w 186"/>
                <a:gd name="T9" fmla="*/ 12 h 205"/>
                <a:gd name="T10" fmla="*/ 11 w 186"/>
                <a:gd name="T11" fmla="*/ 15 h 205"/>
                <a:gd name="T12" fmla="*/ 8 w 186"/>
                <a:gd name="T13" fmla="*/ 18 h 205"/>
                <a:gd name="T14" fmla="*/ 6 w 186"/>
                <a:gd name="T15" fmla="*/ 21 h 205"/>
                <a:gd name="T16" fmla="*/ 3 w 186"/>
                <a:gd name="T17" fmla="*/ 24 h 205"/>
                <a:gd name="T18" fmla="*/ 1 w 186"/>
                <a:gd name="T19" fmla="*/ 27 h 205"/>
                <a:gd name="T20" fmla="*/ 0 w 186"/>
                <a:gd name="T21" fmla="*/ 31 h 205"/>
                <a:gd name="T22" fmla="*/ 0 w 186"/>
                <a:gd name="T23" fmla="*/ 35 h 205"/>
                <a:gd name="T24" fmla="*/ 1 w 186"/>
                <a:gd name="T25" fmla="*/ 38 h 205"/>
                <a:gd name="T26" fmla="*/ 3 w 186"/>
                <a:gd name="T27" fmla="*/ 40 h 205"/>
                <a:gd name="T28" fmla="*/ 3 w 186"/>
                <a:gd name="T29" fmla="*/ 42 h 205"/>
                <a:gd name="T30" fmla="*/ 6 w 186"/>
                <a:gd name="T31" fmla="*/ 43 h 205"/>
                <a:gd name="T32" fmla="*/ 8 w 186"/>
                <a:gd name="T33" fmla="*/ 44 h 205"/>
                <a:gd name="T34" fmla="*/ 11 w 186"/>
                <a:gd name="T35" fmla="*/ 46 h 205"/>
                <a:gd name="T36" fmla="*/ 12 w 186"/>
                <a:gd name="T37" fmla="*/ 47 h 205"/>
                <a:gd name="T38" fmla="*/ 15 w 186"/>
                <a:gd name="T39" fmla="*/ 48 h 205"/>
                <a:gd name="T40" fmla="*/ 17 w 186"/>
                <a:gd name="T41" fmla="*/ 48 h 205"/>
                <a:gd name="T42" fmla="*/ 21 w 186"/>
                <a:gd name="T43" fmla="*/ 49 h 205"/>
                <a:gd name="T44" fmla="*/ 24 w 186"/>
                <a:gd name="T45" fmla="*/ 50 h 205"/>
                <a:gd name="T46" fmla="*/ 28 w 186"/>
                <a:gd name="T47" fmla="*/ 50 h 205"/>
                <a:gd name="T48" fmla="*/ 31 w 186"/>
                <a:gd name="T49" fmla="*/ 51 h 205"/>
                <a:gd name="T50" fmla="*/ 35 w 186"/>
                <a:gd name="T51" fmla="*/ 50 h 205"/>
                <a:gd name="T52" fmla="*/ 38 w 186"/>
                <a:gd name="T53" fmla="*/ 50 h 205"/>
                <a:gd name="T54" fmla="*/ 41 w 186"/>
                <a:gd name="T55" fmla="*/ 48 h 205"/>
                <a:gd name="T56" fmla="*/ 44 w 186"/>
                <a:gd name="T57" fmla="*/ 45 h 205"/>
                <a:gd name="T58" fmla="*/ 46 w 186"/>
                <a:gd name="T59" fmla="*/ 44 h 205"/>
                <a:gd name="T60" fmla="*/ 47 w 186"/>
                <a:gd name="T61" fmla="*/ 41 h 205"/>
                <a:gd name="T62" fmla="*/ 47 w 186"/>
                <a:gd name="T63" fmla="*/ 39 h 205"/>
                <a:gd name="T64" fmla="*/ 44 w 186"/>
                <a:gd name="T65" fmla="*/ 38 h 205"/>
                <a:gd name="T66" fmla="*/ 42 w 186"/>
                <a:gd name="T67" fmla="*/ 38 h 205"/>
                <a:gd name="T68" fmla="*/ 39 w 186"/>
                <a:gd name="T69" fmla="*/ 38 h 205"/>
                <a:gd name="T70" fmla="*/ 36 w 186"/>
                <a:gd name="T71" fmla="*/ 39 h 205"/>
                <a:gd name="T72" fmla="*/ 34 w 186"/>
                <a:gd name="T73" fmla="*/ 40 h 205"/>
                <a:gd name="T74" fmla="*/ 31 w 186"/>
                <a:gd name="T75" fmla="*/ 40 h 205"/>
                <a:gd name="T76" fmla="*/ 28 w 186"/>
                <a:gd name="T77" fmla="*/ 41 h 205"/>
                <a:gd name="T78" fmla="*/ 26 w 186"/>
                <a:gd name="T79" fmla="*/ 41 h 205"/>
                <a:gd name="T80" fmla="*/ 23 w 186"/>
                <a:gd name="T81" fmla="*/ 41 h 205"/>
                <a:gd name="T82" fmla="*/ 22 w 186"/>
                <a:gd name="T83" fmla="*/ 41 h 205"/>
                <a:gd name="T84" fmla="*/ 19 w 186"/>
                <a:gd name="T85" fmla="*/ 41 h 205"/>
                <a:gd name="T86" fmla="*/ 17 w 186"/>
                <a:gd name="T87" fmla="*/ 41 h 205"/>
                <a:gd name="T88" fmla="*/ 14 w 186"/>
                <a:gd name="T89" fmla="*/ 41 h 205"/>
                <a:gd name="T90" fmla="*/ 12 w 186"/>
                <a:gd name="T91" fmla="*/ 40 h 205"/>
                <a:gd name="T92" fmla="*/ 11 w 186"/>
                <a:gd name="T93" fmla="*/ 39 h 205"/>
                <a:gd name="T94" fmla="*/ 9 w 186"/>
                <a:gd name="T95" fmla="*/ 38 h 205"/>
                <a:gd name="T96" fmla="*/ 6 w 186"/>
                <a:gd name="T97" fmla="*/ 37 h 205"/>
                <a:gd name="T98" fmla="*/ 3 w 186"/>
                <a:gd name="T99" fmla="*/ 34 h 205"/>
                <a:gd name="T100" fmla="*/ 3 w 186"/>
                <a:gd name="T101" fmla="*/ 29 h 205"/>
                <a:gd name="T102" fmla="*/ 6 w 186"/>
                <a:gd name="T103" fmla="*/ 24 h 205"/>
                <a:gd name="T104" fmla="*/ 9 w 186"/>
                <a:gd name="T105" fmla="*/ 18 h 205"/>
                <a:gd name="T106" fmla="*/ 12 w 186"/>
                <a:gd name="T107" fmla="*/ 12 h 205"/>
                <a:gd name="T108" fmla="*/ 17 w 186"/>
                <a:gd name="T109" fmla="*/ 7 h 205"/>
                <a:gd name="T110" fmla="*/ 21 w 186"/>
                <a:gd name="T111" fmla="*/ 3 h 205"/>
                <a:gd name="T112" fmla="*/ 23 w 186"/>
                <a:gd name="T113" fmla="*/ 0 h 205"/>
                <a:gd name="T114" fmla="*/ 23 w 186"/>
                <a:gd name="T115" fmla="*/ 0 h 205"/>
                <a:gd name="T116" fmla="*/ 23 w 186"/>
                <a:gd name="T117" fmla="*/ 0 h 205"/>
                <a:gd name="T118" fmla="*/ 23 w 186"/>
                <a:gd name="T119" fmla="*/ 0 h 205"/>
                <a:gd name="T120" fmla="*/ 23 w 186"/>
                <a:gd name="T121" fmla="*/ 0 h 205"/>
                <a:gd name="T122" fmla="*/ 23 w 186"/>
                <a:gd name="T123" fmla="*/ 0 h 2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6"/>
                <a:gd name="T187" fmla="*/ 0 h 205"/>
                <a:gd name="T188" fmla="*/ 186 w 186"/>
                <a:gd name="T189" fmla="*/ 205 h 20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6" h="205">
                  <a:moveTo>
                    <a:pt x="92" y="0"/>
                  </a:moveTo>
                  <a:lnTo>
                    <a:pt x="83" y="14"/>
                  </a:lnTo>
                  <a:lnTo>
                    <a:pt x="72" y="25"/>
                  </a:lnTo>
                  <a:lnTo>
                    <a:pt x="62" y="37"/>
                  </a:lnTo>
                  <a:lnTo>
                    <a:pt x="51" y="49"/>
                  </a:lnTo>
                  <a:lnTo>
                    <a:pt x="42" y="61"/>
                  </a:lnTo>
                  <a:lnTo>
                    <a:pt x="32" y="72"/>
                  </a:lnTo>
                  <a:lnTo>
                    <a:pt x="23" y="84"/>
                  </a:lnTo>
                  <a:lnTo>
                    <a:pt x="14" y="98"/>
                  </a:lnTo>
                  <a:lnTo>
                    <a:pt x="6" y="111"/>
                  </a:lnTo>
                  <a:lnTo>
                    <a:pt x="0" y="125"/>
                  </a:lnTo>
                  <a:lnTo>
                    <a:pt x="0" y="140"/>
                  </a:lnTo>
                  <a:lnTo>
                    <a:pt x="4" y="154"/>
                  </a:lnTo>
                  <a:lnTo>
                    <a:pt x="10" y="162"/>
                  </a:lnTo>
                  <a:lnTo>
                    <a:pt x="15" y="168"/>
                  </a:lnTo>
                  <a:lnTo>
                    <a:pt x="23" y="174"/>
                  </a:lnTo>
                  <a:lnTo>
                    <a:pt x="32" y="179"/>
                  </a:lnTo>
                  <a:lnTo>
                    <a:pt x="42" y="185"/>
                  </a:lnTo>
                  <a:lnTo>
                    <a:pt x="51" y="189"/>
                  </a:lnTo>
                  <a:lnTo>
                    <a:pt x="60" y="193"/>
                  </a:lnTo>
                  <a:lnTo>
                    <a:pt x="68" y="195"/>
                  </a:lnTo>
                  <a:lnTo>
                    <a:pt x="83" y="199"/>
                  </a:lnTo>
                  <a:lnTo>
                    <a:pt x="98" y="201"/>
                  </a:lnTo>
                  <a:lnTo>
                    <a:pt x="113" y="203"/>
                  </a:lnTo>
                  <a:lnTo>
                    <a:pt x="126" y="205"/>
                  </a:lnTo>
                  <a:lnTo>
                    <a:pt x="139" y="203"/>
                  </a:lnTo>
                  <a:lnTo>
                    <a:pt x="152" y="201"/>
                  </a:lnTo>
                  <a:lnTo>
                    <a:pt x="163" y="193"/>
                  </a:lnTo>
                  <a:lnTo>
                    <a:pt x="176" y="183"/>
                  </a:lnTo>
                  <a:lnTo>
                    <a:pt x="182" y="176"/>
                  </a:lnTo>
                  <a:lnTo>
                    <a:pt x="186" y="164"/>
                  </a:lnTo>
                  <a:lnTo>
                    <a:pt x="186" y="156"/>
                  </a:lnTo>
                  <a:lnTo>
                    <a:pt x="176" y="152"/>
                  </a:lnTo>
                  <a:lnTo>
                    <a:pt x="165" y="152"/>
                  </a:lnTo>
                  <a:lnTo>
                    <a:pt x="156" y="154"/>
                  </a:lnTo>
                  <a:lnTo>
                    <a:pt x="144" y="156"/>
                  </a:lnTo>
                  <a:lnTo>
                    <a:pt x="135" y="160"/>
                  </a:lnTo>
                  <a:lnTo>
                    <a:pt x="126" y="162"/>
                  </a:lnTo>
                  <a:lnTo>
                    <a:pt x="115" y="164"/>
                  </a:lnTo>
                  <a:lnTo>
                    <a:pt x="105" y="166"/>
                  </a:lnTo>
                  <a:lnTo>
                    <a:pt x="94" y="166"/>
                  </a:lnTo>
                  <a:lnTo>
                    <a:pt x="85" y="166"/>
                  </a:lnTo>
                  <a:lnTo>
                    <a:pt x="75" y="166"/>
                  </a:lnTo>
                  <a:lnTo>
                    <a:pt x="68" y="164"/>
                  </a:lnTo>
                  <a:lnTo>
                    <a:pt x="58" y="164"/>
                  </a:lnTo>
                  <a:lnTo>
                    <a:pt x="51" y="162"/>
                  </a:lnTo>
                  <a:lnTo>
                    <a:pt x="42" y="158"/>
                  </a:lnTo>
                  <a:lnTo>
                    <a:pt x="34" y="154"/>
                  </a:lnTo>
                  <a:lnTo>
                    <a:pt x="25" y="150"/>
                  </a:lnTo>
                  <a:lnTo>
                    <a:pt x="14" y="137"/>
                  </a:lnTo>
                  <a:lnTo>
                    <a:pt x="12" y="119"/>
                  </a:lnTo>
                  <a:lnTo>
                    <a:pt x="21" y="98"/>
                  </a:lnTo>
                  <a:lnTo>
                    <a:pt x="34" y="74"/>
                  </a:lnTo>
                  <a:lnTo>
                    <a:pt x="51" y="51"/>
                  </a:lnTo>
                  <a:lnTo>
                    <a:pt x="68" y="31"/>
                  </a:lnTo>
                  <a:lnTo>
                    <a:pt x="83" y="1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132"/>
            <p:cNvSpPr>
              <a:spLocks/>
            </p:cNvSpPr>
            <p:nvPr/>
          </p:nvSpPr>
          <p:spPr bwMode="auto">
            <a:xfrm>
              <a:off x="5289" y="3556"/>
              <a:ext cx="42" cy="53"/>
            </a:xfrm>
            <a:custGeom>
              <a:avLst/>
              <a:gdLst>
                <a:gd name="T0" fmla="*/ 0 w 84"/>
                <a:gd name="T1" fmla="*/ 1 h 105"/>
                <a:gd name="T2" fmla="*/ 3 w 84"/>
                <a:gd name="T3" fmla="*/ 3 h 105"/>
                <a:gd name="T4" fmla="*/ 7 w 84"/>
                <a:gd name="T5" fmla="*/ 5 h 105"/>
                <a:gd name="T6" fmla="*/ 10 w 84"/>
                <a:gd name="T7" fmla="*/ 8 h 105"/>
                <a:gd name="T8" fmla="*/ 12 w 84"/>
                <a:gd name="T9" fmla="*/ 11 h 105"/>
                <a:gd name="T10" fmla="*/ 14 w 84"/>
                <a:gd name="T11" fmla="*/ 15 h 105"/>
                <a:gd name="T12" fmla="*/ 15 w 84"/>
                <a:gd name="T13" fmla="*/ 19 h 105"/>
                <a:gd name="T14" fmla="*/ 17 w 84"/>
                <a:gd name="T15" fmla="*/ 22 h 105"/>
                <a:gd name="T16" fmla="*/ 19 w 84"/>
                <a:gd name="T17" fmla="*/ 26 h 105"/>
                <a:gd name="T18" fmla="*/ 19 w 84"/>
                <a:gd name="T19" fmla="*/ 27 h 105"/>
                <a:gd name="T20" fmla="*/ 20 w 84"/>
                <a:gd name="T21" fmla="*/ 26 h 105"/>
                <a:gd name="T22" fmla="*/ 21 w 84"/>
                <a:gd name="T23" fmla="*/ 25 h 105"/>
                <a:gd name="T24" fmla="*/ 21 w 84"/>
                <a:gd name="T25" fmla="*/ 24 h 105"/>
                <a:gd name="T26" fmla="*/ 21 w 84"/>
                <a:gd name="T27" fmla="*/ 20 h 105"/>
                <a:gd name="T28" fmla="*/ 20 w 84"/>
                <a:gd name="T29" fmla="*/ 16 h 105"/>
                <a:gd name="T30" fmla="*/ 17 w 84"/>
                <a:gd name="T31" fmla="*/ 12 h 105"/>
                <a:gd name="T32" fmla="*/ 14 w 84"/>
                <a:gd name="T33" fmla="*/ 9 h 105"/>
                <a:gd name="T34" fmla="*/ 11 w 84"/>
                <a:gd name="T35" fmla="*/ 7 h 105"/>
                <a:gd name="T36" fmla="*/ 7 w 84"/>
                <a:gd name="T37" fmla="*/ 4 h 105"/>
                <a:gd name="T38" fmla="*/ 3 w 84"/>
                <a:gd name="T39" fmla="*/ 2 h 105"/>
                <a:gd name="T40" fmla="*/ 1 w 84"/>
                <a:gd name="T41" fmla="*/ 0 h 105"/>
                <a:gd name="T42" fmla="*/ 0 w 84"/>
                <a:gd name="T43" fmla="*/ 0 h 105"/>
                <a:gd name="T44" fmla="*/ 0 w 84"/>
                <a:gd name="T45" fmla="*/ 0 h 105"/>
                <a:gd name="T46" fmla="*/ 0 w 84"/>
                <a:gd name="T47" fmla="*/ 1 h 105"/>
                <a:gd name="T48" fmla="*/ 0 w 84"/>
                <a:gd name="T49" fmla="*/ 1 h 105"/>
                <a:gd name="T50" fmla="*/ 0 w 84"/>
                <a:gd name="T51" fmla="*/ 1 h 1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4"/>
                <a:gd name="T79" fmla="*/ 0 h 105"/>
                <a:gd name="T80" fmla="*/ 84 w 84"/>
                <a:gd name="T81" fmla="*/ 105 h 1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4" h="105">
                  <a:moveTo>
                    <a:pt x="0" y="1"/>
                  </a:moveTo>
                  <a:lnTo>
                    <a:pt x="15" y="9"/>
                  </a:lnTo>
                  <a:lnTo>
                    <a:pt x="28" y="19"/>
                  </a:lnTo>
                  <a:lnTo>
                    <a:pt x="39" y="31"/>
                  </a:lnTo>
                  <a:lnTo>
                    <a:pt x="51" y="44"/>
                  </a:lnTo>
                  <a:lnTo>
                    <a:pt x="58" y="58"/>
                  </a:lnTo>
                  <a:lnTo>
                    <a:pt x="62" y="74"/>
                  </a:lnTo>
                  <a:lnTo>
                    <a:pt x="67" y="87"/>
                  </a:lnTo>
                  <a:lnTo>
                    <a:pt x="73" y="103"/>
                  </a:lnTo>
                  <a:lnTo>
                    <a:pt x="75" y="105"/>
                  </a:lnTo>
                  <a:lnTo>
                    <a:pt x="79" y="103"/>
                  </a:lnTo>
                  <a:lnTo>
                    <a:pt x="82" y="99"/>
                  </a:lnTo>
                  <a:lnTo>
                    <a:pt x="84" y="95"/>
                  </a:lnTo>
                  <a:lnTo>
                    <a:pt x="82" y="79"/>
                  </a:lnTo>
                  <a:lnTo>
                    <a:pt x="77" y="64"/>
                  </a:lnTo>
                  <a:lnTo>
                    <a:pt x="67" y="48"/>
                  </a:lnTo>
                  <a:lnTo>
                    <a:pt x="56" y="35"/>
                  </a:lnTo>
                  <a:lnTo>
                    <a:pt x="43" y="25"/>
                  </a:lnTo>
                  <a:lnTo>
                    <a:pt x="30" y="13"/>
                  </a:lnTo>
                  <a:lnTo>
                    <a:pt x="15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133"/>
            <p:cNvSpPr>
              <a:spLocks/>
            </p:cNvSpPr>
            <p:nvPr/>
          </p:nvSpPr>
          <p:spPr bwMode="auto">
            <a:xfrm>
              <a:off x="5405" y="3565"/>
              <a:ext cx="37" cy="39"/>
            </a:xfrm>
            <a:custGeom>
              <a:avLst/>
              <a:gdLst>
                <a:gd name="T0" fmla="*/ 0 w 75"/>
                <a:gd name="T1" fmla="*/ 1 h 78"/>
                <a:gd name="T2" fmla="*/ 2 w 75"/>
                <a:gd name="T3" fmla="*/ 2 h 78"/>
                <a:gd name="T4" fmla="*/ 5 w 75"/>
                <a:gd name="T5" fmla="*/ 5 h 78"/>
                <a:gd name="T6" fmla="*/ 7 w 75"/>
                <a:gd name="T7" fmla="*/ 6 h 78"/>
                <a:gd name="T8" fmla="*/ 9 w 75"/>
                <a:gd name="T9" fmla="*/ 10 h 78"/>
                <a:gd name="T10" fmla="*/ 10 w 75"/>
                <a:gd name="T11" fmla="*/ 10 h 78"/>
                <a:gd name="T12" fmla="*/ 11 w 75"/>
                <a:gd name="T13" fmla="*/ 11 h 78"/>
                <a:gd name="T14" fmla="*/ 12 w 75"/>
                <a:gd name="T15" fmla="*/ 12 h 78"/>
                <a:gd name="T16" fmla="*/ 13 w 75"/>
                <a:gd name="T17" fmla="*/ 14 h 78"/>
                <a:gd name="T18" fmla="*/ 14 w 75"/>
                <a:gd name="T19" fmla="*/ 15 h 78"/>
                <a:gd name="T20" fmla="*/ 15 w 75"/>
                <a:gd name="T21" fmla="*/ 17 h 78"/>
                <a:gd name="T22" fmla="*/ 15 w 75"/>
                <a:gd name="T23" fmla="*/ 18 h 78"/>
                <a:gd name="T24" fmla="*/ 16 w 75"/>
                <a:gd name="T25" fmla="*/ 19 h 78"/>
                <a:gd name="T26" fmla="*/ 17 w 75"/>
                <a:gd name="T27" fmla="*/ 20 h 78"/>
                <a:gd name="T28" fmla="*/ 18 w 75"/>
                <a:gd name="T29" fmla="*/ 19 h 78"/>
                <a:gd name="T30" fmla="*/ 18 w 75"/>
                <a:gd name="T31" fmla="*/ 19 h 78"/>
                <a:gd name="T32" fmla="*/ 18 w 75"/>
                <a:gd name="T33" fmla="*/ 18 h 78"/>
                <a:gd name="T34" fmla="*/ 18 w 75"/>
                <a:gd name="T35" fmla="*/ 14 h 78"/>
                <a:gd name="T36" fmla="*/ 16 w 75"/>
                <a:gd name="T37" fmla="*/ 12 h 78"/>
                <a:gd name="T38" fmla="*/ 14 w 75"/>
                <a:gd name="T39" fmla="*/ 10 h 78"/>
                <a:gd name="T40" fmla="*/ 12 w 75"/>
                <a:gd name="T41" fmla="*/ 9 h 78"/>
                <a:gd name="T42" fmla="*/ 9 w 75"/>
                <a:gd name="T43" fmla="*/ 6 h 78"/>
                <a:gd name="T44" fmla="*/ 6 w 75"/>
                <a:gd name="T45" fmla="*/ 4 h 78"/>
                <a:gd name="T46" fmla="*/ 3 w 75"/>
                <a:gd name="T47" fmla="*/ 2 h 78"/>
                <a:gd name="T48" fmla="*/ 0 w 75"/>
                <a:gd name="T49" fmla="*/ 0 h 78"/>
                <a:gd name="T50" fmla="*/ 0 w 75"/>
                <a:gd name="T51" fmla="*/ 0 h 78"/>
                <a:gd name="T52" fmla="*/ 0 w 75"/>
                <a:gd name="T53" fmla="*/ 0 h 78"/>
                <a:gd name="T54" fmla="*/ 0 w 75"/>
                <a:gd name="T55" fmla="*/ 1 h 78"/>
                <a:gd name="T56" fmla="*/ 0 w 75"/>
                <a:gd name="T57" fmla="*/ 1 h 78"/>
                <a:gd name="T58" fmla="*/ 0 w 75"/>
                <a:gd name="T59" fmla="*/ 1 h 7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5"/>
                <a:gd name="T91" fmla="*/ 0 h 78"/>
                <a:gd name="T92" fmla="*/ 75 w 75"/>
                <a:gd name="T93" fmla="*/ 78 h 7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5" h="78">
                  <a:moveTo>
                    <a:pt x="0" y="2"/>
                  </a:moveTo>
                  <a:lnTo>
                    <a:pt x="11" y="10"/>
                  </a:lnTo>
                  <a:lnTo>
                    <a:pt x="20" y="18"/>
                  </a:lnTo>
                  <a:lnTo>
                    <a:pt x="30" y="27"/>
                  </a:lnTo>
                  <a:lnTo>
                    <a:pt x="39" y="37"/>
                  </a:lnTo>
                  <a:lnTo>
                    <a:pt x="43" y="41"/>
                  </a:lnTo>
                  <a:lnTo>
                    <a:pt x="47" y="47"/>
                  </a:lnTo>
                  <a:lnTo>
                    <a:pt x="50" y="51"/>
                  </a:lnTo>
                  <a:lnTo>
                    <a:pt x="54" y="57"/>
                  </a:lnTo>
                  <a:lnTo>
                    <a:pt x="56" y="60"/>
                  </a:lnTo>
                  <a:lnTo>
                    <a:pt x="60" y="66"/>
                  </a:lnTo>
                  <a:lnTo>
                    <a:pt x="62" y="72"/>
                  </a:lnTo>
                  <a:lnTo>
                    <a:pt x="65" y="76"/>
                  </a:lnTo>
                  <a:lnTo>
                    <a:pt x="69" y="78"/>
                  </a:lnTo>
                  <a:lnTo>
                    <a:pt x="73" y="76"/>
                  </a:lnTo>
                  <a:lnTo>
                    <a:pt x="75" y="74"/>
                  </a:lnTo>
                  <a:lnTo>
                    <a:pt x="75" y="70"/>
                  </a:lnTo>
                  <a:lnTo>
                    <a:pt x="73" y="59"/>
                  </a:lnTo>
                  <a:lnTo>
                    <a:pt x="65" y="49"/>
                  </a:lnTo>
                  <a:lnTo>
                    <a:pt x="56" y="41"/>
                  </a:lnTo>
                  <a:lnTo>
                    <a:pt x="48" y="33"/>
                  </a:lnTo>
                  <a:lnTo>
                    <a:pt x="37" y="25"/>
                  </a:lnTo>
                  <a:lnTo>
                    <a:pt x="26" y="16"/>
                  </a:lnTo>
                  <a:lnTo>
                    <a:pt x="15" y="8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134"/>
            <p:cNvSpPr>
              <a:spLocks/>
            </p:cNvSpPr>
            <p:nvPr/>
          </p:nvSpPr>
          <p:spPr bwMode="auto">
            <a:xfrm>
              <a:off x="4994" y="2795"/>
              <a:ext cx="134" cy="109"/>
            </a:xfrm>
            <a:custGeom>
              <a:avLst/>
              <a:gdLst>
                <a:gd name="T0" fmla="*/ 0 w 270"/>
                <a:gd name="T1" fmla="*/ 0 h 218"/>
                <a:gd name="T2" fmla="*/ 5 w 270"/>
                <a:gd name="T3" fmla="*/ 3 h 218"/>
                <a:gd name="T4" fmla="*/ 10 w 270"/>
                <a:gd name="T5" fmla="*/ 7 h 218"/>
                <a:gd name="T6" fmla="*/ 15 w 270"/>
                <a:gd name="T7" fmla="*/ 10 h 218"/>
                <a:gd name="T8" fmla="*/ 20 w 270"/>
                <a:gd name="T9" fmla="*/ 13 h 218"/>
                <a:gd name="T10" fmla="*/ 25 w 270"/>
                <a:gd name="T11" fmla="*/ 17 h 218"/>
                <a:gd name="T12" fmla="*/ 30 w 270"/>
                <a:gd name="T13" fmla="*/ 20 h 218"/>
                <a:gd name="T14" fmla="*/ 34 w 270"/>
                <a:gd name="T15" fmla="*/ 25 h 218"/>
                <a:gd name="T16" fmla="*/ 38 w 270"/>
                <a:gd name="T17" fmla="*/ 28 h 218"/>
                <a:gd name="T18" fmla="*/ 42 w 270"/>
                <a:gd name="T19" fmla="*/ 31 h 218"/>
                <a:gd name="T20" fmla="*/ 45 w 270"/>
                <a:gd name="T21" fmla="*/ 35 h 218"/>
                <a:gd name="T22" fmla="*/ 48 w 270"/>
                <a:gd name="T23" fmla="*/ 39 h 218"/>
                <a:gd name="T24" fmla="*/ 51 w 270"/>
                <a:gd name="T25" fmla="*/ 43 h 218"/>
                <a:gd name="T26" fmla="*/ 54 w 270"/>
                <a:gd name="T27" fmla="*/ 46 h 218"/>
                <a:gd name="T28" fmla="*/ 57 w 270"/>
                <a:gd name="T29" fmla="*/ 50 h 218"/>
                <a:gd name="T30" fmla="*/ 61 w 270"/>
                <a:gd name="T31" fmla="*/ 52 h 218"/>
                <a:gd name="T32" fmla="*/ 65 w 270"/>
                <a:gd name="T33" fmla="*/ 55 h 218"/>
                <a:gd name="T34" fmla="*/ 65 w 270"/>
                <a:gd name="T35" fmla="*/ 55 h 218"/>
                <a:gd name="T36" fmla="*/ 66 w 270"/>
                <a:gd name="T37" fmla="*/ 54 h 218"/>
                <a:gd name="T38" fmla="*/ 67 w 270"/>
                <a:gd name="T39" fmla="*/ 54 h 218"/>
                <a:gd name="T40" fmla="*/ 66 w 270"/>
                <a:gd name="T41" fmla="*/ 53 h 218"/>
                <a:gd name="T42" fmla="*/ 62 w 270"/>
                <a:gd name="T43" fmla="*/ 50 h 218"/>
                <a:gd name="T44" fmla="*/ 58 w 270"/>
                <a:gd name="T45" fmla="*/ 47 h 218"/>
                <a:gd name="T46" fmla="*/ 55 w 270"/>
                <a:gd name="T47" fmla="*/ 43 h 218"/>
                <a:gd name="T48" fmla="*/ 51 w 270"/>
                <a:gd name="T49" fmla="*/ 39 h 218"/>
                <a:gd name="T50" fmla="*/ 48 w 270"/>
                <a:gd name="T51" fmla="*/ 35 h 218"/>
                <a:gd name="T52" fmla="*/ 45 w 270"/>
                <a:gd name="T53" fmla="*/ 31 h 218"/>
                <a:gd name="T54" fmla="*/ 41 w 270"/>
                <a:gd name="T55" fmla="*/ 27 h 218"/>
                <a:gd name="T56" fmla="*/ 37 w 270"/>
                <a:gd name="T57" fmla="*/ 24 h 218"/>
                <a:gd name="T58" fmla="*/ 33 w 270"/>
                <a:gd name="T59" fmla="*/ 21 h 218"/>
                <a:gd name="T60" fmla="*/ 29 w 270"/>
                <a:gd name="T61" fmla="*/ 17 h 218"/>
                <a:gd name="T62" fmla="*/ 24 w 270"/>
                <a:gd name="T63" fmla="*/ 14 h 218"/>
                <a:gd name="T64" fmla="*/ 19 w 270"/>
                <a:gd name="T65" fmla="*/ 11 h 218"/>
                <a:gd name="T66" fmla="*/ 15 w 270"/>
                <a:gd name="T67" fmla="*/ 7 h 218"/>
                <a:gd name="T68" fmla="*/ 10 w 270"/>
                <a:gd name="T69" fmla="*/ 5 h 218"/>
                <a:gd name="T70" fmla="*/ 5 w 270"/>
                <a:gd name="T71" fmla="*/ 3 h 218"/>
                <a:gd name="T72" fmla="*/ 0 w 270"/>
                <a:gd name="T73" fmla="*/ 0 h 218"/>
                <a:gd name="T74" fmla="*/ 0 w 270"/>
                <a:gd name="T75" fmla="*/ 0 h 218"/>
                <a:gd name="T76" fmla="*/ 0 w 270"/>
                <a:gd name="T77" fmla="*/ 0 h 218"/>
                <a:gd name="T78" fmla="*/ 0 w 270"/>
                <a:gd name="T79" fmla="*/ 0 h 218"/>
                <a:gd name="T80" fmla="*/ 0 w 270"/>
                <a:gd name="T81" fmla="*/ 0 h 218"/>
                <a:gd name="T82" fmla="*/ 0 w 270"/>
                <a:gd name="T83" fmla="*/ 0 h 2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0"/>
                <a:gd name="T127" fmla="*/ 0 h 218"/>
                <a:gd name="T128" fmla="*/ 270 w 270"/>
                <a:gd name="T129" fmla="*/ 218 h 2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0" h="218">
                  <a:moveTo>
                    <a:pt x="0" y="0"/>
                  </a:moveTo>
                  <a:lnTo>
                    <a:pt x="21" y="11"/>
                  </a:lnTo>
                  <a:lnTo>
                    <a:pt x="41" y="25"/>
                  </a:lnTo>
                  <a:lnTo>
                    <a:pt x="62" y="37"/>
                  </a:lnTo>
                  <a:lnTo>
                    <a:pt x="83" y="50"/>
                  </a:lnTo>
                  <a:lnTo>
                    <a:pt x="101" y="66"/>
                  </a:lnTo>
                  <a:lnTo>
                    <a:pt x="120" y="80"/>
                  </a:lnTo>
                  <a:lnTo>
                    <a:pt x="139" y="97"/>
                  </a:lnTo>
                  <a:lnTo>
                    <a:pt x="156" y="113"/>
                  </a:lnTo>
                  <a:lnTo>
                    <a:pt x="169" y="126"/>
                  </a:lnTo>
                  <a:lnTo>
                    <a:pt x="182" y="140"/>
                  </a:lnTo>
                  <a:lnTo>
                    <a:pt x="193" y="156"/>
                  </a:lnTo>
                  <a:lnTo>
                    <a:pt x="206" y="169"/>
                  </a:lnTo>
                  <a:lnTo>
                    <a:pt x="217" y="183"/>
                  </a:lnTo>
                  <a:lnTo>
                    <a:pt x="230" y="197"/>
                  </a:lnTo>
                  <a:lnTo>
                    <a:pt x="245" y="208"/>
                  </a:lnTo>
                  <a:lnTo>
                    <a:pt x="262" y="218"/>
                  </a:lnTo>
                  <a:lnTo>
                    <a:pt x="264" y="218"/>
                  </a:lnTo>
                  <a:lnTo>
                    <a:pt x="268" y="216"/>
                  </a:lnTo>
                  <a:lnTo>
                    <a:pt x="270" y="214"/>
                  </a:lnTo>
                  <a:lnTo>
                    <a:pt x="268" y="212"/>
                  </a:lnTo>
                  <a:lnTo>
                    <a:pt x="251" y="199"/>
                  </a:lnTo>
                  <a:lnTo>
                    <a:pt x="236" y="185"/>
                  </a:lnTo>
                  <a:lnTo>
                    <a:pt x="223" y="171"/>
                  </a:lnTo>
                  <a:lnTo>
                    <a:pt x="208" y="156"/>
                  </a:lnTo>
                  <a:lnTo>
                    <a:pt x="195" y="140"/>
                  </a:lnTo>
                  <a:lnTo>
                    <a:pt x="182" y="124"/>
                  </a:lnTo>
                  <a:lnTo>
                    <a:pt x="167" y="109"/>
                  </a:lnTo>
                  <a:lnTo>
                    <a:pt x="152" y="95"/>
                  </a:lnTo>
                  <a:lnTo>
                    <a:pt x="135" y="82"/>
                  </a:lnTo>
                  <a:lnTo>
                    <a:pt x="116" y="68"/>
                  </a:lnTo>
                  <a:lnTo>
                    <a:pt x="98" y="54"/>
                  </a:lnTo>
                  <a:lnTo>
                    <a:pt x="79" y="43"/>
                  </a:lnTo>
                  <a:lnTo>
                    <a:pt x="60" y="31"/>
                  </a:lnTo>
                  <a:lnTo>
                    <a:pt x="40" y="19"/>
                  </a:lnTo>
                  <a:lnTo>
                    <a:pt x="2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135"/>
            <p:cNvSpPr>
              <a:spLocks/>
            </p:cNvSpPr>
            <p:nvPr/>
          </p:nvSpPr>
          <p:spPr bwMode="auto">
            <a:xfrm>
              <a:off x="4769" y="3682"/>
              <a:ext cx="94" cy="133"/>
            </a:xfrm>
            <a:custGeom>
              <a:avLst/>
              <a:gdLst>
                <a:gd name="T0" fmla="*/ 0 w 187"/>
                <a:gd name="T1" fmla="*/ 0 h 267"/>
                <a:gd name="T2" fmla="*/ 3 w 187"/>
                <a:gd name="T3" fmla="*/ 10 h 267"/>
                <a:gd name="T4" fmla="*/ 6 w 187"/>
                <a:gd name="T5" fmla="*/ 20 h 267"/>
                <a:gd name="T6" fmla="*/ 10 w 187"/>
                <a:gd name="T7" fmla="*/ 30 h 267"/>
                <a:gd name="T8" fmla="*/ 15 w 187"/>
                <a:gd name="T9" fmla="*/ 39 h 267"/>
                <a:gd name="T10" fmla="*/ 21 w 187"/>
                <a:gd name="T11" fmla="*/ 47 h 267"/>
                <a:gd name="T12" fmla="*/ 28 w 187"/>
                <a:gd name="T13" fmla="*/ 55 h 267"/>
                <a:gd name="T14" fmla="*/ 36 w 187"/>
                <a:gd name="T15" fmla="*/ 61 h 267"/>
                <a:gd name="T16" fmla="*/ 45 w 187"/>
                <a:gd name="T17" fmla="*/ 66 h 267"/>
                <a:gd name="T18" fmla="*/ 46 w 187"/>
                <a:gd name="T19" fmla="*/ 66 h 267"/>
                <a:gd name="T20" fmla="*/ 47 w 187"/>
                <a:gd name="T21" fmla="*/ 65 h 267"/>
                <a:gd name="T22" fmla="*/ 47 w 187"/>
                <a:gd name="T23" fmla="*/ 64 h 267"/>
                <a:gd name="T24" fmla="*/ 47 w 187"/>
                <a:gd name="T25" fmla="*/ 63 h 267"/>
                <a:gd name="T26" fmla="*/ 39 w 187"/>
                <a:gd name="T27" fmla="*/ 57 h 267"/>
                <a:gd name="T28" fmla="*/ 31 w 187"/>
                <a:gd name="T29" fmla="*/ 50 h 267"/>
                <a:gd name="T30" fmla="*/ 24 w 187"/>
                <a:gd name="T31" fmla="*/ 43 h 267"/>
                <a:gd name="T32" fmla="*/ 18 w 187"/>
                <a:gd name="T33" fmla="*/ 36 h 267"/>
                <a:gd name="T34" fmla="*/ 12 w 187"/>
                <a:gd name="T35" fmla="*/ 28 h 267"/>
                <a:gd name="T36" fmla="*/ 8 w 187"/>
                <a:gd name="T37" fmla="*/ 19 h 267"/>
                <a:gd name="T38" fmla="*/ 4 w 187"/>
                <a:gd name="T39" fmla="*/ 10 h 267"/>
                <a:gd name="T40" fmla="*/ 1 w 187"/>
                <a:gd name="T41" fmla="*/ 0 h 267"/>
                <a:gd name="T42" fmla="*/ 1 w 187"/>
                <a:gd name="T43" fmla="*/ 0 h 267"/>
                <a:gd name="T44" fmla="*/ 1 w 187"/>
                <a:gd name="T45" fmla="*/ 0 h 267"/>
                <a:gd name="T46" fmla="*/ 0 w 187"/>
                <a:gd name="T47" fmla="*/ 0 h 267"/>
                <a:gd name="T48" fmla="*/ 0 w 187"/>
                <a:gd name="T49" fmla="*/ 0 h 267"/>
                <a:gd name="T50" fmla="*/ 0 w 187"/>
                <a:gd name="T51" fmla="*/ 0 h 2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7"/>
                <a:gd name="T79" fmla="*/ 0 h 267"/>
                <a:gd name="T80" fmla="*/ 187 w 187"/>
                <a:gd name="T81" fmla="*/ 267 h 2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7" h="267">
                  <a:moveTo>
                    <a:pt x="0" y="2"/>
                  </a:moveTo>
                  <a:lnTo>
                    <a:pt x="9" y="43"/>
                  </a:lnTo>
                  <a:lnTo>
                    <a:pt x="22" y="82"/>
                  </a:lnTo>
                  <a:lnTo>
                    <a:pt x="39" y="121"/>
                  </a:lnTo>
                  <a:lnTo>
                    <a:pt x="60" y="158"/>
                  </a:lnTo>
                  <a:lnTo>
                    <a:pt x="82" y="191"/>
                  </a:lnTo>
                  <a:lnTo>
                    <a:pt x="110" y="220"/>
                  </a:lnTo>
                  <a:lnTo>
                    <a:pt x="142" y="245"/>
                  </a:lnTo>
                  <a:lnTo>
                    <a:pt x="177" y="267"/>
                  </a:lnTo>
                  <a:lnTo>
                    <a:pt x="181" y="265"/>
                  </a:lnTo>
                  <a:lnTo>
                    <a:pt x="185" y="263"/>
                  </a:lnTo>
                  <a:lnTo>
                    <a:pt x="187" y="259"/>
                  </a:lnTo>
                  <a:lnTo>
                    <a:pt x="185" y="255"/>
                  </a:lnTo>
                  <a:lnTo>
                    <a:pt x="153" y="230"/>
                  </a:lnTo>
                  <a:lnTo>
                    <a:pt x="123" y="203"/>
                  </a:lnTo>
                  <a:lnTo>
                    <a:pt x="95" y="175"/>
                  </a:lnTo>
                  <a:lnTo>
                    <a:pt x="71" y="144"/>
                  </a:lnTo>
                  <a:lnTo>
                    <a:pt x="48" y="113"/>
                  </a:lnTo>
                  <a:lnTo>
                    <a:pt x="30" y="78"/>
                  </a:lnTo>
                  <a:lnTo>
                    <a:pt x="15" y="4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136"/>
            <p:cNvSpPr>
              <a:spLocks/>
            </p:cNvSpPr>
            <p:nvPr/>
          </p:nvSpPr>
          <p:spPr bwMode="auto">
            <a:xfrm>
              <a:off x="4842" y="3799"/>
              <a:ext cx="179" cy="47"/>
            </a:xfrm>
            <a:custGeom>
              <a:avLst/>
              <a:gdLst>
                <a:gd name="T0" fmla="*/ 0 w 357"/>
                <a:gd name="T1" fmla="*/ 0 h 93"/>
                <a:gd name="T2" fmla="*/ 4 w 357"/>
                <a:gd name="T3" fmla="*/ 4 h 93"/>
                <a:gd name="T4" fmla="*/ 9 w 357"/>
                <a:gd name="T5" fmla="*/ 7 h 93"/>
                <a:gd name="T6" fmla="*/ 13 w 357"/>
                <a:gd name="T7" fmla="*/ 10 h 93"/>
                <a:gd name="T8" fmla="*/ 17 w 357"/>
                <a:gd name="T9" fmla="*/ 12 h 93"/>
                <a:gd name="T10" fmla="*/ 21 w 357"/>
                <a:gd name="T11" fmla="*/ 15 h 93"/>
                <a:gd name="T12" fmla="*/ 25 w 357"/>
                <a:gd name="T13" fmla="*/ 17 h 93"/>
                <a:gd name="T14" fmla="*/ 30 w 357"/>
                <a:gd name="T15" fmla="*/ 19 h 93"/>
                <a:gd name="T16" fmla="*/ 35 w 357"/>
                <a:gd name="T17" fmla="*/ 21 h 93"/>
                <a:gd name="T18" fmla="*/ 41 w 357"/>
                <a:gd name="T19" fmla="*/ 23 h 93"/>
                <a:gd name="T20" fmla="*/ 47 w 357"/>
                <a:gd name="T21" fmla="*/ 24 h 93"/>
                <a:gd name="T22" fmla="*/ 54 w 357"/>
                <a:gd name="T23" fmla="*/ 24 h 93"/>
                <a:gd name="T24" fmla="*/ 61 w 357"/>
                <a:gd name="T25" fmla="*/ 23 h 93"/>
                <a:gd name="T26" fmla="*/ 67 w 357"/>
                <a:gd name="T27" fmla="*/ 22 h 93"/>
                <a:gd name="T28" fmla="*/ 74 w 357"/>
                <a:gd name="T29" fmla="*/ 20 h 93"/>
                <a:gd name="T30" fmla="*/ 80 w 357"/>
                <a:gd name="T31" fmla="*/ 19 h 93"/>
                <a:gd name="T32" fmla="*/ 86 w 357"/>
                <a:gd name="T33" fmla="*/ 17 h 93"/>
                <a:gd name="T34" fmla="*/ 88 w 357"/>
                <a:gd name="T35" fmla="*/ 16 h 93"/>
                <a:gd name="T36" fmla="*/ 89 w 357"/>
                <a:gd name="T37" fmla="*/ 14 h 93"/>
                <a:gd name="T38" fmla="*/ 90 w 357"/>
                <a:gd name="T39" fmla="*/ 12 h 93"/>
                <a:gd name="T40" fmla="*/ 88 w 357"/>
                <a:gd name="T41" fmla="*/ 10 h 93"/>
                <a:gd name="T42" fmla="*/ 83 w 357"/>
                <a:gd name="T43" fmla="*/ 10 h 93"/>
                <a:gd name="T44" fmla="*/ 77 w 357"/>
                <a:gd name="T45" fmla="*/ 9 h 93"/>
                <a:gd name="T46" fmla="*/ 72 w 357"/>
                <a:gd name="T47" fmla="*/ 10 h 93"/>
                <a:gd name="T48" fmla="*/ 67 w 357"/>
                <a:gd name="T49" fmla="*/ 10 h 93"/>
                <a:gd name="T50" fmla="*/ 61 w 357"/>
                <a:gd name="T51" fmla="*/ 11 h 93"/>
                <a:gd name="T52" fmla="*/ 56 w 357"/>
                <a:gd name="T53" fmla="*/ 11 h 93"/>
                <a:gd name="T54" fmla="*/ 51 w 357"/>
                <a:gd name="T55" fmla="*/ 12 h 93"/>
                <a:gd name="T56" fmla="*/ 45 w 357"/>
                <a:gd name="T57" fmla="*/ 12 h 93"/>
                <a:gd name="T58" fmla="*/ 39 w 357"/>
                <a:gd name="T59" fmla="*/ 11 h 93"/>
                <a:gd name="T60" fmla="*/ 33 w 357"/>
                <a:gd name="T61" fmla="*/ 11 h 93"/>
                <a:gd name="T62" fmla="*/ 28 w 357"/>
                <a:gd name="T63" fmla="*/ 10 h 93"/>
                <a:gd name="T64" fmla="*/ 22 w 357"/>
                <a:gd name="T65" fmla="*/ 9 h 93"/>
                <a:gd name="T66" fmla="*/ 17 w 357"/>
                <a:gd name="T67" fmla="*/ 7 h 93"/>
                <a:gd name="T68" fmla="*/ 11 w 357"/>
                <a:gd name="T69" fmla="*/ 5 h 93"/>
                <a:gd name="T70" fmla="*/ 6 w 357"/>
                <a:gd name="T71" fmla="*/ 3 h 93"/>
                <a:gd name="T72" fmla="*/ 1 w 357"/>
                <a:gd name="T73" fmla="*/ 0 h 93"/>
                <a:gd name="T74" fmla="*/ 1 w 357"/>
                <a:gd name="T75" fmla="*/ 0 h 93"/>
                <a:gd name="T76" fmla="*/ 1 w 357"/>
                <a:gd name="T77" fmla="*/ 0 h 93"/>
                <a:gd name="T78" fmla="*/ 0 w 357"/>
                <a:gd name="T79" fmla="*/ 0 h 93"/>
                <a:gd name="T80" fmla="*/ 0 w 357"/>
                <a:gd name="T81" fmla="*/ 0 h 93"/>
                <a:gd name="T82" fmla="*/ 0 w 357"/>
                <a:gd name="T83" fmla="*/ 0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57"/>
                <a:gd name="T127" fmla="*/ 0 h 93"/>
                <a:gd name="T128" fmla="*/ 357 w 357"/>
                <a:gd name="T129" fmla="*/ 93 h 9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57" h="93">
                  <a:moveTo>
                    <a:pt x="0" y="0"/>
                  </a:moveTo>
                  <a:lnTo>
                    <a:pt x="16" y="13"/>
                  </a:lnTo>
                  <a:lnTo>
                    <a:pt x="33" y="27"/>
                  </a:lnTo>
                  <a:lnTo>
                    <a:pt x="50" y="37"/>
                  </a:lnTo>
                  <a:lnTo>
                    <a:pt x="67" y="48"/>
                  </a:lnTo>
                  <a:lnTo>
                    <a:pt x="82" y="58"/>
                  </a:lnTo>
                  <a:lnTo>
                    <a:pt x="100" y="66"/>
                  </a:lnTo>
                  <a:lnTo>
                    <a:pt x="119" y="76"/>
                  </a:lnTo>
                  <a:lnTo>
                    <a:pt x="138" y="83"/>
                  </a:lnTo>
                  <a:lnTo>
                    <a:pt x="162" y="91"/>
                  </a:lnTo>
                  <a:lnTo>
                    <a:pt x="188" y="93"/>
                  </a:lnTo>
                  <a:lnTo>
                    <a:pt x="214" y="93"/>
                  </a:lnTo>
                  <a:lnTo>
                    <a:pt x="241" y="89"/>
                  </a:lnTo>
                  <a:lnTo>
                    <a:pt x="267" y="85"/>
                  </a:lnTo>
                  <a:lnTo>
                    <a:pt x="293" y="80"/>
                  </a:lnTo>
                  <a:lnTo>
                    <a:pt x="317" y="74"/>
                  </a:lnTo>
                  <a:lnTo>
                    <a:pt x="342" y="68"/>
                  </a:lnTo>
                  <a:lnTo>
                    <a:pt x="349" y="64"/>
                  </a:lnTo>
                  <a:lnTo>
                    <a:pt x="355" y="54"/>
                  </a:lnTo>
                  <a:lnTo>
                    <a:pt x="357" y="45"/>
                  </a:lnTo>
                  <a:lnTo>
                    <a:pt x="351" y="39"/>
                  </a:lnTo>
                  <a:lnTo>
                    <a:pt x="329" y="37"/>
                  </a:lnTo>
                  <a:lnTo>
                    <a:pt x="308" y="35"/>
                  </a:lnTo>
                  <a:lnTo>
                    <a:pt x="286" y="37"/>
                  </a:lnTo>
                  <a:lnTo>
                    <a:pt x="265" y="39"/>
                  </a:lnTo>
                  <a:lnTo>
                    <a:pt x="244" y="41"/>
                  </a:lnTo>
                  <a:lnTo>
                    <a:pt x="222" y="43"/>
                  </a:lnTo>
                  <a:lnTo>
                    <a:pt x="201" y="45"/>
                  </a:lnTo>
                  <a:lnTo>
                    <a:pt x="179" y="45"/>
                  </a:lnTo>
                  <a:lnTo>
                    <a:pt x="155" y="43"/>
                  </a:lnTo>
                  <a:lnTo>
                    <a:pt x="132" y="41"/>
                  </a:lnTo>
                  <a:lnTo>
                    <a:pt x="110" y="39"/>
                  </a:lnTo>
                  <a:lnTo>
                    <a:pt x="87" y="33"/>
                  </a:lnTo>
                  <a:lnTo>
                    <a:pt x="65" y="27"/>
                  </a:lnTo>
                  <a:lnTo>
                    <a:pt x="43" y="19"/>
                  </a:lnTo>
                  <a:lnTo>
                    <a:pt x="22" y="1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137"/>
            <p:cNvSpPr>
              <a:spLocks/>
            </p:cNvSpPr>
            <p:nvPr/>
          </p:nvSpPr>
          <p:spPr bwMode="auto">
            <a:xfrm>
              <a:off x="5502" y="3552"/>
              <a:ext cx="310" cy="326"/>
            </a:xfrm>
            <a:custGeom>
              <a:avLst/>
              <a:gdLst>
                <a:gd name="T0" fmla="*/ 2 w 621"/>
                <a:gd name="T1" fmla="*/ 42 h 651"/>
                <a:gd name="T2" fmla="*/ 2 w 621"/>
                <a:gd name="T3" fmla="*/ 63 h 651"/>
                <a:gd name="T4" fmla="*/ 5 w 621"/>
                <a:gd name="T5" fmla="*/ 82 h 651"/>
                <a:gd name="T6" fmla="*/ 12 w 621"/>
                <a:gd name="T7" fmla="*/ 101 h 651"/>
                <a:gd name="T8" fmla="*/ 21 w 621"/>
                <a:gd name="T9" fmla="*/ 119 h 651"/>
                <a:gd name="T10" fmla="*/ 33 w 621"/>
                <a:gd name="T11" fmla="*/ 134 h 651"/>
                <a:gd name="T12" fmla="*/ 48 w 621"/>
                <a:gd name="T13" fmla="*/ 148 h 651"/>
                <a:gd name="T14" fmla="*/ 64 w 621"/>
                <a:gd name="T15" fmla="*/ 159 h 651"/>
                <a:gd name="T16" fmla="*/ 81 w 621"/>
                <a:gd name="T17" fmla="*/ 163 h 651"/>
                <a:gd name="T18" fmla="*/ 96 w 621"/>
                <a:gd name="T19" fmla="*/ 163 h 651"/>
                <a:gd name="T20" fmla="*/ 111 w 621"/>
                <a:gd name="T21" fmla="*/ 159 h 651"/>
                <a:gd name="T22" fmla="*/ 125 w 621"/>
                <a:gd name="T23" fmla="*/ 153 h 651"/>
                <a:gd name="T24" fmla="*/ 137 w 621"/>
                <a:gd name="T25" fmla="*/ 144 h 651"/>
                <a:gd name="T26" fmla="*/ 146 w 621"/>
                <a:gd name="T27" fmla="*/ 132 h 651"/>
                <a:gd name="T28" fmla="*/ 153 w 621"/>
                <a:gd name="T29" fmla="*/ 118 h 651"/>
                <a:gd name="T30" fmla="*/ 155 w 621"/>
                <a:gd name="T31" fmla="*/ 102 h 651"/>
                <a:gd name="T32" fmla="*/ 152 w 621"/>
                <a:gd name="T33" fmla="*/ 80 h 651"/>
                <a:gd name="T34" fmla="*/ 140 w 621"/>
                <a:gd name="T35" fmla="*/ 55 h 651"/>
                <a:gd name="T36" fmla="*/ 124 w 621"/>
                <a:gd name="T37" fmla="*/ 34 h 651"/>
                <a:gd name="T38" fmla="*/ 103 w 621"/>
                <a:gd name="T39" fmla="*/ 17 h 651"/>
                <a:gd name="T40" fmla="*/ 83 w 621"/>
                <a:gd name="T41" fmla="*/ 8 h 651"/>
                <a:gd name="T42" fmla="*/ 66 w 621"/>
                <a:gd name="T43" fmla="*/ 3 h 651"/>
                <a:gd name="T44" fmla="*/ 47 w 621"/>
                <a:gd name="T45" fmla="*/ 1 h 651"/>
                <a:gd name="T46" fmla="*/ 29 w 621"/>
                <a:gd name="T47" fmla="*/ 1 h 651"/>
                <a:gd name="T48" fmla="*/ 15 w 621"/>
                <a:gd name="T49" fmla="*/ 5 h 651"/>
                <a:gd name="T50" fmla="*/ 6 w 621"/>
                <a:gd name="T51" fmla="*/ 12 h 651"/>
                <a:gd name="T52" fmla="*/ 2 w 621"/>
                <a:gd name="T53" fmla="*/ 21 h 651"/>
                <a:gd name="T54" fmla="*/ 0 w 621"/>
                <a:gd name="T55" fmla="*/ 32 h 651"/>
                <a:gd name="T56" fmla="*/ 0 w 621"/>
                <a:gd name="T57" fmla="*/ 38 h 651"/>
                <a:gd name="T58" fmla="*/ 1 w 621"/>
                <a:gd name="T59" fmla="*/ 38 h 651"/>
                <a:gd name="T60" fmla="*/ 2 w 621"/>
                <a:gd name="T61" fmla="*/ 28 h 651"/>
                <a:gd name="T62" fmla="*/ 10 w 621"/>
                <a:gd name="T63" fmla="*/ 14 h 651"/>
                <a:gd name="T64" fmla="*/ 24 w 621"/>
                <a:gd name="T65" fmla="*/ 6 h 651"/>
                <a:gd name="T66" fmla="*/ 39 w 621"/>
                <a:gd name="T67" fmla="*/ 3 h 651"/>
                <a:gd name="T68" fmla="*/ 57 w 621"/>
                <a:gd name="T69" fmla="*/ 5 h 651"/>
                <a:gd name="T70" fmla="*/ 75 w 621"/>
                <a:gd name="T71" fmla="*/ 10 h 651"/>
                <a:gd name="T72" fmla="*/ 91 w 621"/>
                <a:gd name="T73" fmla="*/ 16 h 651"/>
                <a:gd name="T74" fmla="*/ 105 w 621"/>
                <a:gd name="T75" fmla="*/ 24 h 651"/>
                <a:gd name="T76" fmla="*/ 117 w 621"/>
                <a:gd name="T77" fmla="*/ 33 h 651"/>
                <a:gd name="T78" fmla="*/ 126 w 621"/>
                <a:gd name="T79" fmla="*/ 44 h 651"/>
                <a:gd name="T80" fmla="*/ 135 w 621"/>
                <a:gd name="T81" fmla="*/ 56 h 651"/>
                <a:gd name="T82" fmla="*/ 142 w 621"/>
                <a:gd name="T83" fmla="*/ 69 h 651"/>
                <a:gd name="T84" fmla="*/ 148 w 621"/>
                <a:gd name="T85" fmla="*/ 85 h 651"/>
                <a:gd name="T86" fmla="*/ 149 w 621"/>
                <a:gd name="T87" fmla="*/ 102 h 651"/>
                <a:gd name="T88" fmla="*/ 144 w 621"/>
                <a:gd name="T89" fmla="*/ 120 h 651"/>
                <a:gd name="T90" fmla="*/ 134 w 621"/>
                <a:gd name="T91" fmla="*/ 135 h 651"/>
                <a:gd name="T92" fmla="*/ 121 w 621"/>
                <a:gd name="T93" fmla="*/ 147 h 651"/>
                <a:gd name="T94" fmla="*/ 105 w 621"/>
                <a:gd name="T95" fmla="*/ 152 h 651"/>
                <a:gd name="T96" fmla="*/ 87 w 621"/>
                <a:gd name="T97" fmla="*/ 150 h 651"/>
                <a:gd name="T98" fmla="*/ 70 w 621"/>
                <a:gd name="T99" fmla="*/ 145 h 651"/>
                <a:gd name="T100" fmla="*/ 57 w 621"/>
                <a:gd name="T101" fmla="*/ 139 h 651"/>
                <a:gd name="T102" fmla="*/ 46 w 621"/>
                <a:gd name="T103" fmla="*/ 131 h 651"/>
                <a:gd name="T104" fmla="*/ 36 w 621"/>
                <a:gd name="T105" fmla="*/ 121 h 651"/>
                <a:gd name="T106" fmla="*/ 27 w 621"/>
                <a:gd name="T107" fmla="*/ 110 h 651"/>
                <a:gd name="T108" fmla="*/ 17 w 621"/>
                <a:gd name="T109" fmla="*/ 97 h 651"/>
                <a:gd name="T110" fmla="*/ 9 w 621"/>
                <a:gd name="T111" fmla="*/ 79 h 651"/>
                <a:gd name="T112" fmla="*/ 4 w 621"/>
                <a:gd name="T113" fmla="*/ 61 h 651"/>
                <a:gd name="T114" fmla="*/ 2 w 621"/>
                <a:gd name="T115" fmla="*/ 42 h 651"/>
                <a:gd name="T116" fmla="*/ 2 w 621"/>
                <a:gd name="T117" fmla="*/ 32 h 651"/>
                <a:gd name="T118" fmla="*/ 2 w 621"/>
                <a:gd name="T119" fmla="*/ 32 h 651"/>
                <a:gd name="T120" fmla="*/ 2 w 621"/>
                <a:gd name="T121" fmla="*/ 32 h 6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1"/>
                <a:gd name="T184" fmla="*/ 0 h 651"/>
                <a:gd name="T185" fmla="*/ 621 w 621"/>
                <a:gd name="T186" fmla="*/ 651 h 65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1" h="651">
                  <a:moveTo>
                    <a:pt x="11" y="126"/>
                  </a:moveTo>
                  <a:lnTo>
                    <a:pt x="8" y="167"/>
                  </a:lnTo>
                  <a:lnTo>
                    <a:pt x="8" y="208"/>
                  </a:lnTo>
                  <a:lnTo>
                    <a:pt x="10" y="249"/>
                  </a:lnTo>
                  <a:lnTo>
                    <a:pt x="13" y="288"/>
                  </a:lnTo>
                  <a:lnTo>
                    <a:pt x="21" y="327"/>
                  </a:lnTo>
                  <a:lnTo>
                    <a:pt x="34" y="366"/>
                  </a:lnTo>
                  <a:lnTo>
                    <a:pt x="49" y="403"/>
                  </a:lnTo>
                  <a:lnTo>
                    <a:pt x="68" y="442"/>
                  </a:lnTo>
                  <a:lnTo>
                    <a:pt x="86" y="473"/>
                  </a:lnTo>
                  <a:lnTo>
                    <a:pt x="109" y="504"/>
                  </a:lnTo>
                  <a:lnTo>
                    <a:pt x="135" y="536"/>
                  </a:lnTo>
                  <a:lnTo>
                    <a:pt x="163" y="567"/>
                  </a:lnTo>
                  <a:lnTo>
                    <a:pt x="193" y="592"/>
                  </a:lnTo>
                  <a:lnTo>
                    <a:pt x="225" y="615"/>
                  </a:lnTo>
                  <a:lnTo>
                    <a:pt x="258" y="633"/>
                  </a:lnTo>
                  <a:lnTo>
                    <a:pt x="294" y="645"/>
                  </a:lnTo>
                  <a:lnTo>
                    <a:pt x="324" y="649"/>
                  </a:lnTo>
                  <a:lnTo>
                    <a:pt x="355" y="651"/>
                  </a:lnTo>
                  <a:lnTo>
                    <a:pt x="385" y="649"/>
                  </a:lnTo>
                  <a:lnTo>
                    <a:pt x="415" y="645"/>
                  </a:lnTo>
                  <a:lnTo>
                    <a:pt x="445" y="635"/>
                  </a:lnTo>
                  <a:lnTo>
                    <a:pt x="475" y="625"/>
                  </a:lnTo>
                  <a:lnTo>
                    <a:pt x="501" y="612"/>
                  </a:lnTo>
                  <a:lnTo>
                    <a:pt x="527" y="594"/>
                  </a:lnTo>
                  <a:lnTo>
                    <a:pt x="550" y="575"/>
                  </a:lnTo>
                  <a:lnTo>
                    <a:pt x="570" y="553"/>
                  </a:lnTo>
                  <a:lnTo>
                    <a:pt x="587" y="528"/>
                  </a:lnTo>
                  <a:lnTo>
                    <a:pt x="602" y="500"/>
                  </a:lnTo>
                  <a:lnTo>
                    <a:pt x="613" y="471"/>
                  </a:lnTo>
                  <a:lnTo>
                    <a:pt x="619" y="440"/>
                  </a:lnTo>
                  <a:lnTo>
                    <a:pt x="621" y="407"/>
                  </a:lnTo>
                  <a:lnTo>
                    <a:pt x="619" y="372"/>
                  </a:lnTo>
                  <a:lnTo>
                    <a:pt x="608" y="319"/>
                  </a:lnTo>
                  <a:lnTo>
                    <a:pt x="589" y="269"/>
                  </a:lnTo>
                  <a:lnTo>
                    <a:pt x="563" y="220"/>
                  </a:lnTo>
                  <a:lnTo>
                    <a:pt x="533" y="175"/>
                  </a:lnTo>
                  <a:lnTo>
                    <a:pt x="496" y="134"/>
                  </a:lnTo>
                  <a:lnTo>
                    <a:pt x="456" y="99"/>
                  </a:lnTo>
                  <a:lnTo>
                    <a:pt x="413" y="68"/>
                  </a:lnTo>
                  <a:lnTo>
                    <a:pt x="367" y="43"/>
                  </a:lnTo>
                  <a:lnTo>
                    <a:pt x="335" y="29"/>
                  </a:lnTo>
                  <a:lnTo>
                    <a:pt x="301" y="19"/>
                  </a:lnTo>
                  <a:lnTo>
                    <a:pt x="264" y="9"/>
                  </a:lnTo>
                  <a:lnTo>
                    <a:pt x="226" y="4"/>
                  </a:lnTo>
                  <a:lnTo>
                    <a:pt x="189" y="2"/>
                  </a:lnTo>
                  <a:lnTo>
                    <a:pt x="152" y="0"/>
                  </a:lnTo>
                  <a:lnTo>
                    <a:pt x="116" y="4"/>
                  </a:lnTo>
                  <a:lnTo>
                    <a:pt x="83" y="9"/>
                  </a:lnTo>
                  <a:lnTo>
                    <a:pt x="60" y="17"/>
                  </a:lnTo>
                  <a:lnTo>
                    <a:pt x="41" y="29"/>
                  </a:lnTo>
                  <a:lnTo>
                    <a:pt x="26" y="45"/>
                  </a:lnTo>
                  <a:lnTo>
                    <a:pt x="17" y="62"/>
                  </a:lnTo>
                  <a:lnTo>
                    <a:pt x="10" y="82"/>
                  </a:lnTo>
                  <a:lnTo>
                    <a:pt x="6" y="103"/>
                  </a:lnTo>
                  <a:lnTo>
                    <a:pt x="2" y="126"/>
                  </a:lnTo>
                  <a:lnTo>
                    <a:pt x="0" y="150"/>
                  </a:lnTo>
                  <a:lnTo>
                    <a:pt x="2" y="150"/>
                  </a:lnTo>
                  <a:lnTo>
                    <a:pt x="4" y="150"/>
                  </a:lnTo>
                  <a:lnTo>
                    <a:pt x="11" y="111"/>
                  </a:lnTo>
                  <a:lnTo>
                    <a:pt x="25" y="80"/>
                  </a:lnTo>
                  <a:lnTo>
                    <a:pt x="43" y="54"/>
                  </a:lnTo>
                  <a:lnTo>
                    <a:pt x="68" y="35"/>
                  </a:lnTo>
                  <a:lnTo>
                    <a:pt x="96" y="23"/>
                  </a:lnTo>
                  <a:lnTo>
                    <a:pt x="126" y="15"/>
                  </a:lnTo>
                  <a:lnTo>
                    <a:pt x="159" y="11"/>
                  </a:lnTo>
                  <a:lnTo>
                    <a:pt x="195" y="13"/>
                  </a:lnTo>
                  <a:lnTo>
                    <a:pt x="230" y="17"/>
                  </a:lnTo>
                  <a:lnTo>
                    <a:pt x="266" y="25"/>
                  </a:lnTo>
                  <a:lnTo>
                    <a:pt x="301" y="37"/>
                  </a:lnTo>
                  <a:lnTo>
                    <a:pt x="335" y="48"/>
                  </a:lnTo>
                  <a:lnTo>
                    <a:pt x="367" y="62"/>
                  </a:lnTo>
                  <a:lnTo>
                    <a:pt x="397" y="78"/>
                  </a:lnTo>
                  <a:lnTo>
                    <a:pt x="423" y="95"/>
                  </a:lnTo>
                  <a:lnTo>
                    <a:pt x="445" y="111"/>
                  </a:lnTo>
                  <a:lnTo>
                    <a:pt x="468" y="130"/>
                  </a:lnTo>
                  <a:lnTo>
                    <a:pt x="488" y="152"/>
                  </a:lnTo>
                  <a:lnTo>
                    <a:pt x="507" y="173"/>
                  </a:lnTo>
                  <a:lnTo>
                    <a:pt x="526" y="197"/>
                  </a:lnTo>
                  <a:lnTo>
                    <a:pt x="542" y="222"/>
                  </a:lnTo>
                  <a:lnTo>
                    <a:pt x="557" y="249"/>
                  </a:lnTo>
                  <a:lnTo>
                    <a:pt x="570" y="274"/>
                  </a:lnTo>
                  <a:lnTo>
                    <a:pt x="584" y="302"/>
                  </a:lnTo>
                  <a:lnTo>
                    <a:pt x="595" y="337"/>
                  </a:lnTo>
                  <a:lnTo>
                    <a:pt x="598" y="372"/>
                  </a:lnTo>
                  <a:lnTo>
                    <a:pt x="597" y="407"/>
                  </a:lnTo>
                  <a:lnTo>
                    <a:pt x="589" y="444"/>
                  </a:lnTo>
                  <a:lnTo>
                    <a:pt x="576" y="477"/>
                  </a:lnTo>
                  <a:lnTo>
                    <a:pt x="559" y="510"/>
                  </a:lnTo>
                  <a:lnTo>
                    <a:pt x="539" y="539"/>
                  </a:lnTo>
                  <a:lnTo>
                    <a:pt x="514" y="565"/>
                  </a:lnTo>
                  <a:lnTo>
                    <a:pt x="486" y="586"/>
                  </a:lnTo>
                  <a:lnTo>
                    <a:pt x="455" y="600"/>
                  </a:lnTo>
                  <a:lnTo>
                    <a:pt x="421" y="606"/>
                  </a:lnTo>
                  <a:lnTo>
                    <a:pt x="385" y="606"/>
                  </a:lnTo>
                  <a:lnTo>
                    <a:pt x="350" y="600"/>
                  </a:lnTo>
                  <a:lnTo>
                    <a:pt x="316" y="592"/>
                  </a:lnTo>
                  <a:lnTo>
                    <a:pt x="283" y="580"/>
                  </a:lnTo>
                  <a:lnTo>
                    <a:pt x="253" y="567"/>
                  </a:lnTo>
                  <a:lnTo>
                    <a:pt x="230" y="555"/>
                  </a:lnTo>
                  <a:lnTo>
                    <a:pt x="208" y="539"/>
                  </a:lnTo>
                  <a:lnTo>
                    <a:pt x="187" y="522"/>
                  </a:lnTo>
                  <a:lnTo>
                    <a:pt x="165" y="502"/>
                  </a:lnTo>
                  <a:lnTo>
                    <a:pt x="146" y="481"/>
                  </a:lnTo>
                  <a:lnTo>
                    <a:pt x="126" y="460"/>
                  </a:lnTo>
                  <a:lnTo>
                    <a:pt x="109" y="438"/>
                  </a:lnTo>
                  <a:lnTo>
                    <a:pt x="94" y="419"/>
                  </a:lnTo>
                  <a:lnTo>
                    <a:pt x="71" y="386"/>
                  </a:lnTo>
                  <a:lnTo>
                    <a:pt x="53" y="350"/>
                  </a:lnTo>
                  <a:lnTo>
                    <a:pt x="38" y="315"/>
                  </a:lnTo>
                  <a:lnTo>
                    <a:pt x="26" y="280"/>
                  </a:lnTo>
                  <a:lnTo>
                    <a:pt x="19" y="243"/>
                  </a:lnTo>
                  <a:lnTo>
                    <a:pt x="13" y="206"/>
                  </a:lnTo>
                  <a:lnTo>
                    <a:pt x="11" y="167"/>
                  </a:lnTo>
                  <a:lnTo>
                    <a:pt x="11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138"/>
            <p:cNvSpPr>
              <a:spLocks/>
            </p:cNvSpPr>
            <p:nvPr/>
          </p:nvSpPr>
          <p:spPr bwMode="auto">
            <a:xfrm>
              <a:off x="5525" y="3636"/>
              <a:ext cx="127" cy="190"/>
            </a:xfrm>
            <a:custGeom>
              <a:avLst/>
              <a:gdLst>
                <a:gd name="T0" fmla="*/ 1 w 254"/>
                <a:gd name="T1" fmla="*/ 1 h 380"/>
                <a:gd name="T2" fmla="*/ 2 w 254"/>
                <a:gd name="T3" fmla="*/ 15 h 380"/>
                <a:gd name="T4" fmla="*/ 6 w 254"/>
                <a:gd name="T5" fmla="*/ 29 h 380"/>
                <a:gd name="T6" fmla="*/ 13 w 254"/>
                <a:gd name="T7" fmla="*/ 43 h 380"/>
                <a:gd name="T8" fmla="*/ 21 w 254"/>
                <a:gd name="T9" fmla="*/ 54 h 380"/>
                <a:gd name="T10" fmla="*/ 31 w 254"/>
                <a:gd name="T11" fmla="*/ 66 h 380"/>
                <a:gd name="T12" fmla="*/ 42 w 254"/>
                <a:gd name="T13" fmla="*/ 77 h 380"/>
                <a:gd name="T14" fmla="*/ 53 w 254"/>
                <a:gd name="T15" fmla="*/ 86 h 380"/>
                <a:gd name="T16" fmla="*/ 63 w 254"/>
                <a:gd name="T17" fmla="*/ 95 h 380"/>
                <a:gd name="T18" fmla="*/ 63 w 254"/>
                <a:gd name="T19" fmla="*/ 95 h 380"/>
                <a:gd name="T20" fmla="*/ 64 w 254"/>
                <a:gd name="T21" fmla="*/ 95 h 380"/>
                <a:gd name="T22" fmla="*/ 64 w 254"/>
                <a:gd name="T23" fmla="*/ 95 h 380"/>
                <a:gd name="T24" fmla="*/ 64 w 254"/>
                <a:gd name="T25" fmla="*/ 95 h 380"/>
                <a:gd name="T26" fmla="*/ 52 w 254"/>
                <a:gd name="T27" fmla="*/ 87 h 380"/>
                <a:gd name="T28" fmla="*/ 40 w 254"/>
                <a:gd name="T29" fmla="*/ 78 h 380"/>
                <a:gd name="T30" fmla="*/ 28 w 254"/>
                <a:gd name="T31" fmla="*/ 68 h 380"/>
                <a:gd name="T32" fmla="*/ 18 w 254"/>
                <a:gd name="T33" fmla="*/ 56 h 380"/>
                <a:gd name="T34" fmla="*/ 10 w 254"/>
                <a:gd name="T35" fmla="*/ 44 h 380"/>
                <a:gd name="T36" fmla="*/ 3 w 254"/>
                <a:gd name="T37" fmla="*/ 30 h 380"/>
                <a:gd name="T38" fmla="*/ 0 w 254"/>
                <a:gd name="T39" fmla="*/ 15 h 380"/>
                <a:gd name="T40" fmla="*/ 1 w 254"/>
                <a:gd name="T41" fmla="*/ 0 h 380"/>
                <a:gd name="T42" fmla="*/ 1 w 254"/>
                <a:gd name="T43" fmla="*/ 0 h 380"/>
                <a:gd name="T44" fmla="*/ 1 w 254"/>
                <a:gd name="T45" fmla="*/ 0 h 380"/>
                <a:gd name="T46" fmla="*/ 1 w 254"/>
                <a:gd name="T47" fmla="*/ 0 h 380"/>
                <a:gd name="T48" fmla="*/ 1 w 254"/>
                <a:gd name="T49" fmla="*/ 1 h 380"/>
                <a:gd name="T50" fmla="*/ 1 w 254"/>
                <a:gd name="T51" fmla="*/ 1 h 3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4"/>
                <a:gd name="T79" fmla="*/ 0 h 380"/>
                <a:gd name="T80" fmla="*/ 254 w 254"/>
                <a:gd name="T81" fmla="*/ 380 h 38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4" h="380">
                  <a:moveTo>
                    <a:pt x="2" y="2"/>
                  </a:moveTo>
                  <a:lnTo>
                    <a:pt x="6" y="63"/>
                  </a:lnTo>
                  <a:lnTo>
                    <a:pt x="23" y="119"/>
                  </a:lnTo>
                  <a:lnTo>
                    <a:pt x="49" y="172"/>
                  </a:lnTo>
                  <a:lnTo>
                    <a:pt x="82" y="219"/>
                  </a:lnTo>
                  <a:lnTo>
                    <a:pt x="124" y="263"/>
                  </a:lnTo>
                  <a:lnTo>
                    <a:pt x="167" y="306"/>
                  </a:lnTo>
                  <a:lnTo>
                    <a:pt x="210" y="343"/>
                  </a:lnTo>
                  <a:lnTo>
                    <a:pt x="252" y="380"/>
                  </a:lnTo>
                  <a:lnTo>
                    <a:pt x="254" y="378"/>
                  </a:lnTo>
                  <a:lnTo>
                    <a:pt x="208" y="347"/>
                  </a:lnTo>
                  <a:lnTo>
                    <a:pt x="159" y="310"/>
                  </a:lnTo>
                  <a:lnTo>
                    <a:pt x="112" y="269"/>
                  </a:lnTo>
                  <a:lnTo>
                    <a:pt x="71" y="224"/>
                  </a:lnTo>
                  <a:lnTo>
                    <a:pt x="38" y="176"/>
                  </a:lnTo>
                  <a:lnTo>
                    <a:pt x="11" y="121"/>
                  </a:lnTo>
                  <a:lnTo>
                    <a:pt x="0" y="63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1206</Words>
  <Application>Microsoft Office PowerPoint</Application>
  <PresentationFormat>Экран (4:3)</PresentationFormat>
  <Paragraphs>135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                       Дидактические пособия, игры- ТРИЗ.</vt:lpstr>
      <vt:lpstr>Слайд 3</vt:lpstr>
      <vt:lpstr>Слайд 4</vt:lpstr>
      <vt:lpstr>Слайд 5</vt:lpstr>
      <vt:lpstr>«Системный оператор» –»Волшебный экран»</vt:lpstr>
      <vt:lpstr>Как же работает системный оператор? </vt:lpstr>
      <vt:lpstr>СИСТЕМНЫЙ оператор</vt:lpstr>
      <vt:lpstr>Слайд 9</vt:lpstr>
      <vt:lpstr>Слайд 10</vt:lpstr>
      <vt:lpstr>Слайд 11</vt:lpstr>
      <vt:lpstr>В СТАРШИХ  ГРУППАХ  ВЫХОДИМ СНАЧАЛА  НА «пятиэкранку»</vt:lpstr>
      <vt:lpstr>   «Пятиэкранка» (  объект - свекла, яблоко)  </vt:lpstr>
      <vt:lpstr>Пятиэкранка ( объект - белка и котенок )</vt:lpstr>
      <vt:lpstr>Шестиэкранка ( объект-цыпленок ).</vt:lpstr>
      <vt:lpstr>Затем на «девятиэкранку»:</vt:lpstr>
      <vt:lpstr>НАШИ ЛЮБИМЫЕ ИГРЫ!</vt:lpstr>
      <vt:lpstr>Слайд 18</vt:lpstr>
      <vt:lpstr>Дидактическая игра»Волшебная коробочка»</vt:lpstr>
      <vt:lpstr>Дидактическая игра « Чудесная лестница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Марина</cp:lastModifiedBy>
  <cp:revision>174</cp:revision>
  <dcterms:created xsi:type="dcterms:W3CDTF">2015-05-02T20:44:07Z</dcterms:created>
  <dcterms:modified xsi:type="dcterms:W3CDTF">2017-03-26T11:05:49Z</dcterms:modified>
</cp:coreProperties>
</file>