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5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Галина</cp:lastModifiedBy>
  <cp:revision>102</cp:revision>
  <dcterms:created xsi:type="dcterms:W3CDTF">2013-12-02T16:12:05Z</dcterms:created>
  <dcterms:modified xsi:type="dcterms:W3CDTF">2014-04-06T09:38:51Z</dcterms:modified>
</cp:coreProperties>
</file>